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8" r:id="rId4"/>
  </p:sldMasterIdLst>
  <p:notesMasterIdLst>
    <p:notesMasterId r:id="rId37"/>
  </p:notesMasterIdLst>
  <p:handoutMasterIdLst>
    <p:handoutMasterId r:id="rId38"/>
  </p:handoutMasterIdLst>
  <p:sldIdLst>
    <p:sldId id="283" r:id="rId5"/>
    <p:sldId id="305" r:id="rId6"/>
    <p:sldId id="306" r:id="rId7"/>
    <p:sldId id="307" r:id="rId8"/>
    <p:sldId id="308" r:id="rId9"/>
    <p:sldId id="311" r:id="rId10"/>
    <p:sldId id="312" r:id="rId11"/>
    <p:sldId id="313" r:id="rId12"/>
    <p:sldId id="314" r:id="rId13"/>
    <p:sldId id="315" r:id="rId14"/>
    <p:sldId id="316" r:id="rId15"/>
    <p:sldId id="291" r:id="rId16"/>
    <p:sldId id="317" r:id="rId17"/>
    <p:sldId id="319" r:id="rId18"/>
    <p:sldId id="320" r:id="rId19"/>
    <p:sldId id="321" r:id="rId20"/>
    <p:sldId id="322" r:id="rId21"/>
    <p:sldId id="323" r:id="rId22"/>
    <p:sldId id="324" r:id="rId23"/>
    <p:sldId id="318" r:id="rId24"/>
    <p:sldId id="292" r:id="rId25"/>
    <p:sldId id="293" r:id="rId26"/>
    <p:sldId id="294" r:id="rId27"/>
    <p:sldId id="295" r:id="rId28"/>
    <p:sldId id="296" r:id="rId29"/>
    <p:sldId id="297" r:id="rId30"/>
    <p:sldId id="302" r:id="rId31"/>
    <p:sldId id="299" r:id="rId32"/>
    <p:sldId id="300" r:id="rId33"/>
    <p:sldId id="289" r:id="rId34"/>
    <p:sldId id="288" r:id="rId35"/>
    <p:sldId id="287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88">
          <p15:clr>
            <a:srgbClr val="A4A3A4"/>
          </p15:clr>
        </p15:guide>
        <p15:guide id="3" pos="50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00"/>
    <a:srgbClr val="F37021"/>
    <a:srgbClr val="FF714F"/>
    <a:srgbClr val="FF4F25"/>
    <a:srgbClr val="FFC000"/>
    <a:srgbClr val="9A4008"/>
    <a:srgbClr val="061922"/>
    <a:srgbClr val="B4BABD"/>
    <a:srgbClr val="D7D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9" autoAdjust="0"/>
    <p:restoredTop sz="99700" autoAdjust="0"/>
  </p:normalViewPr>
  <p:slideViewPr>
    <p:cSldViewPr snapToGrid="0">
      <p:cViewPr varScale="1">
        <p:scale>
          <a:sx n="80" d="100"/>
          <a:sy n="80" d="100"/>
        </p:scale>
        <p:origin x="834" y="78"/>
      </p:cViewPr>
      <p:guideLst>
        <p:guide orient="horz" pos="1296"/>
        <p:guide pos="288"/>
        <p:guide pos="50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10/8/2015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10/8/2015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7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67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1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051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5755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05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68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265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0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48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5354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20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51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79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15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MIPT-MIPS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2015 Project</a:t>
            </a:r>
            <a:endParaRPr lang="ru-RU" sz="1000" b="1" kern="900" spc="12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03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+mj-lt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+mj-lt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audio" Target="../media/media10.m4a"/><Relationship Id="rId7" Type="http://schemas.openxmlformats.org/officeDocument/2006/relationships/image" Target="../media/image46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45.emf"/><Relationship Id="rId11" Type="http://schemas.openxmlformats.org/officeDocument/2006/relationships/image" Target="../media/image1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audio" Target="../media/media11.m4a"/><Relationship Id="rId7" Type="http://schemas.openxmlformats.org/officeDocument/2006/relationships/image" Target="../media/image52.png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audio" Target="../media/media16.m4a"/><Relationship Id="rId7" Type="http://schemas.openxmlformats.org/officeDocument/2006/relationships/image" Target="../media/image100.png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56.png"/><Relationship Id="rId11" Type="http://schemas.openxmlformats.org/officeDocument/2006/relationships/image" Target="../media/image140.png"/><Relationship Id="rId5" Type="http://schemas.openxmlformats.org/officeDocument/2006/relationships/image" Target="../media/image55.png"/><Relationship Id="rId10" Type="http://schemas.openxmlformats.org/officeDocument/2006/relationships/image" Target="../media/image131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5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image" Target="../media/image150.png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10.png"/><Relationship Id="rId2" Type="http://schemas.microsoft.com/office/2007/relationships/media" Target="../media/media18.m4a"/><Relationship Id="rId1" Type="http://schemas.openxmlformats.org/officeDocument/2006/relationships/tags" Target="../tags/tag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0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audio" Target="../media/media25.m4a"/><Relationship Id="rId7" Type="http://schemas.openxmlformats.org/officeDocument/2006/relationships/image" Target="../media/image120.png"/><Relationship Id="rId2" Type="http://schemas.microsoft.com/office/2007/relationships/media" Target="../media/media25.m4a"/><Relationship Id="rId1" Type="http://schemas.openxmlformats.org/officeDocument/2006/relationships/tags" Target="../tags/tag20.xml"/><Relationship Id="rId6" Type="http://schemas.openxmlformats.org/officeDocument/2006/relationships/image" Target="../media/image110.png"/><Relationship Id="rId5" Type="http://schemas.openxmlformats.org/officeDocument/2006/relationships/image" Target="../media/image55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audio" Target="../media/media26.m4a"/><Relationship Id="rId7" Type="http://schemas.openxmlformats.org/officeDocument/2006/relationships/image" Target="../media/image110.png"/><Relationship Id="rId12" Type="http://schemas.openxmlformats.org/officeDocument/2006/relationships/image" Target="../media/image10.png"/><Relationship Id="rId2" Type="http://schemas.microsoft.com/office/2007/relationships/media" Target="../media/media26.m4a"/><Relationship Id="rId1" Type="http://schemas.openxmlformats.org/officeDocument/2006/relationships/tags" Target="../tags/tag21.xml"/><Relationship Id="rId6" Type="http://schemas.openxmlformats.org/officeDocument/2006/relationships/image" Target="../media/image570.png"/><Relationship Id="rId11" Type="http://schemas.openxmlformats.org/officeDocument/2006/relationships/image" Target="../media/image590.png"/><Relationship Id="rId5" Type="http://schemas.openxmlformats.org/officeDocument/2006/relationships/image" Target="../media/image560.png"/><Relationship Id="rId10" Type="http://schemas.openxmlformats.org/officeDocument/2006/relationships/image" Target="../media/image58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2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600.png"/><Relationship Id="rId4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3.m4a"/><Relationship Id="rId7" Type="http://schemas.openxmlformats.org/officeDocument/2006/relationships/image" Target="../media/image13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8.xml"/><Relationship Id="rId7" Type="http://schemas.openxmlformats.org/officeDocument/2006/relationships/hyperlink" Target="http://www.ece.lsu.edu/ee4720/2012/lsli01.pdf" TargetMode="Externa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hyperlink" Target="http://www.ece.lsu.edu/koppel" TargetMode="External"/><Relationship Id="rId5" Type="http://schemas.openxmlformats.org/officeDocument/2006/relationships/hyperlink" Target="http://www-inst.eecs.berkeley.edu/~cs152/sp12/lectures/L01-Intro.pdf" TargetMode="External"/><Relationship Id="rId4" Type="http://schemas.openxmlformats.org/officeDocument/2006/relationships/hyperlink" Target="http://www.eecs.berkeley.edu/~krst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audio" Target="../media/media4.m4a"/><Relationship Id="rId7" Type="http://schemas.openxmlformats.org/officeDocument/2006/relationships/image" Target="../media/image18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5.m4a"/><Relationship Id="rId7" Type="http://schemas.openxmlformats.org/officeDocument/2006/relationships/image" Target="../media/image2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audio" Target="../media/media6.m4a"/><Relationship Id="rId7" Type="http://schemas.openxmlformats.org/officeDocument/2006/relationships/image" Target="../media/image27.jpe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7.m4a"/><Relationship Id="rId7" Type="http://schemas.openxmlformats.org/officeDocument/2006/relationships/image" Target="../media/image31.png"/><Relationship Id="rId12" Type="http://schemas.openxmlformats.org/officeDocument/2006/relationships/image" Target="../media/image10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audio" Target="../media/media8.m4a"/><Relationship Id="rId7" Type="http://schemas.openxmlformats.org/officeDocument/2006/relationships/image" Target="../media/image38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audio" Target="../media/media9.m4a"/><Relationship Id="rId7" Type="http://schemas.openxmlformats.org/officeDocument/2006/relationships/image" Target="../media/image42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707754"/>
            <a:ext cx="6754008" cy="1107996"/>
          </a:xfrm>
        </p:spPr>
        <p:txBody>
          <a:bodyPr/>
          <a:lstStyle/>
          <a:p>
            <a:r>
              <a:rPr lang="en-US" sz="3600" dirty="0" smtClean="0"/>
              <a:t>Layers of Computer Science,</a:t>
            </a:r>
            <a:br>
              <a:rPr lang="en-US" sz="3600" dirty="0" smtClean="0"/>
            </a:br>
            <a:r>
              <a:rPr lang="en-US" sz="3600" dirty="0" smtClean="0"/>
              <a:t>ISA and uArch</a:t>
            </a:r>
            <a:endParaRPr lang="en-US" sz="3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92708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03 October 2015</a:t>
            </a:r>
            <a:endParaRPr lang="en-US" dirty="0">
              <a:latin typeface="Neo Sans Intel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2973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713" y="4652757"/>
            <a:ext cx="2449995" cy="1260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2431" y="1691597"/>
            <a:ext cx="1240898" cy="2038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221" y="1682136"/>
            <a:ext cx="2840390" cy="1517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8: Circuits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Structure </a:t>
            </a:r>
            <a:r>
              <a:rPr lang="en-US" dirty="0" smtClean="0">
                <a:cs typeface="Arial" pitchFamily="34" charset="0"/>
              </a:rPr>
              <a:t>and operation of </a:t>
            </a:r>
            <a:r>
              <a:rPr lang="en-US" dirty="0">
                <a:cs typeface="Arial" pitchFamily="34" charset="0"/>
              </a:rPr>
              <a:t>base </a:t>
            </a:r>
            <a:r>
              <a:rPr lang="en-US" dirty="0" smtClean="0">
                <a:cs typeface="Arial" pitchFamily="34" charset="0"/>
              </a:rPr>
              <a:t>hardware </a:t>
            </a:r>
            <a:r>
              <a:rPr lang="en-US" dirty="0">
                <a:cs typeface="Arial" pitchFamily="34" charset="0"/>
              </a:rPr>
              <a:t>elements: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transistors, electricity effects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(current, voltage, capacity, etc.)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5562472"/>
            <a:ext cx="3655859" cy="59368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328721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206" y="4315943"/>
            <a:ext cx="2249212" cy="1865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9221" y="3513979"/>
            <a:ext cx="2986389" cy="1368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207" y="2231368"/>
            <a:ext cx="1873088" cy="1995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539382"/>
      </p:ext>
    </p:extLst>
  </p:cSld>
  <p:clrMapOvr>
    <a:masterClrMapping/>
  </p:clrMapOvr>
  <p:transition advTm="314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869" y="4217248"/>
            <a:ext cx="2425827" cy="1708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9: Physics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Low level physics effects: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material structure, diffusion of electrons, semiconductors, etc.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487574" y="1848466"/>
            <a:ext cx="3655859" cy="375391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869" y="1773014"/>
            <a:ext cx="3150498" cy="212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558" y="1553274"/>
            <a:ext cx="1861917" cy="1847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0595" y="3793060"/>
            <a:ext cx="2654201" cy="230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8136" y="3630108"/>
            <a:ext cx="2036333" cy="1418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046795"/>
      </p:ext>
    </p:extLst>
  </p:cSld>
  <p:clrMapOvr>
    <a:masterClrMapping/>
  </p:clrMapOvr>
  <p:transition advTm="554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build="p"/>
      <p:bldP spid="2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3770" x="3786188" y="4322763"/>
          <p14:tracePt t="33777" x="3894138" y="4295775"/>
          <p14:tracePt t="33788" x="4081463" y="4259263"/>
          <p14:tracePt t="33805" x="4313238" y="4232275"/>
          <p14:tracePt t="33826" x="4633913" y="4179888"/>
          <p14:tracePt t="33845" x="4965700" y="4160838"/>
          <p14:tracePt t="33866" x="5268913" y="4187825"/>
          <p14:tracePt t="33885" x="5599113" y="4251325"/>
          <p14:tracePt t="33905" x="5840413" y="4295775"/>
          <p14:tracePt t="33925" x="5956300" y="4303713"/>
          <p14:tracePt t="33946" x="5973763" y="4303713"/>
          <p14:tracePt t="34033" x="5965825" y="4303713"/>
          <p14:tracePt t="34044" x="5946775" y="4295775"/>
          <p14:tracePt t="34054" x="5929313" y="4259263"/>
          <p14:tracePt t="34066" x="5875338" y="4197350"/>
          <p14:tracePt t="34085" x="5795963" y="4125913"/>
          <p14:tracePt t="34106" x="5715000" y="4108450"/>
          <p14:tracePt t="34125" x="5626100" y="4108450"/>
          <p14:tracePt t="34146" x="5518150" y="4108450"/>
          <p14:tracePt t="34166" x="5394325" y="4108450"/>
          <p14:tracePt t="34187" x="5268913" y="4108450"/>
          <p14:tracePt t="34208" x="5089525" y="4108450"/>
          <p14:tracePt t="34226" x="5018088" y="4108450"/>
          <p14:tracePt t="34246" x="4875213" y="4125913"/>
          <p14:tracePt t="34266" x="4697413" y="4214813"/>
          <p14:tracePt t="34286" x="4581525" y="4232275"/>
          <p14:tracePt t="34306" x="4518025" y="4241800"/>
          <p14:tracePt t="34326" x="4500563" y="4241800"/>
          <p14:tracePt t="34366" x="4527550" y="4268788"/>
          <p14:tracePt t="34385" x="4598988" y="4340225"/>
          <p14:tracePt t="34406" x="4660900" y="4384675"/>
          <p14:tracePt t="34426" x="4732338" y="4402138"/>
          <p14:tracePt t="34446" x="4795838" y="4411663"/>
          <p14:tracePt t="34466" x="4840288" y="4411663"/>
          <p14:tracePt t="34486" x="4875213" y="4411663"/>
          <p14:tracePt t="34505" x="4919663" y="4411663"/>
          <p14:tracePt t="34526" x="4956175" y="4429125"/>
          <p14:tracePt t="34546" x="5010150" y="4473575"/>
          <p14:tracePt t="34566" x="5045075" y="4518025"/>
          <p14:tracePt t="34587" x="5062538" y="4537075"/>
          <p14:tracePt t="34626" x="5062538" y="4545013"/>
          <p14:tracePt t="34648" x="5062538" y="4562475"/>
          <p14:tracePt t="34666" x="5062538" y="4581525"/>
          <p14:tracePt t="34686" x="5054600" y="4616450"/>
          <p14:tracePt t="34706" x="5000625" y="4643438"/>
          <p14:tracePt t="34710" x="4956175" y="4652963"/>
          <p14:tracePt t="34726" x="4902200" y="4660900"/>
          <p14:tracePt t="34746" x="4768850" y="4687888"/>
          <p14:tracePt t="34766" x="4643438" y="4705350"/>
          <p14:tracePt t="34786" x="4527550" y="4724400"/>
          <p14:tracePt t="34806" x="4429125" y="4732338"/>
          <p14:tracePt t="34826" x="4348163" y="4732338"/>
          <p14:tracePt t="34832" x="4313238" y="4732338"/>
          <p14:tracePt t="34846" x="4295775" y="4732338"/>
          <p14:tracePt t="34894" x="4303713" y="4732338"/>
          <p14:tracePt t="34906" x="4348163" y="4724400"/>
          <p14:tracePt t="34926" x="4483100" y="4697413"/>
          <p14:tracePt t="34946" x="4714875" y="4660900"/>
          <p14:tracePt t="34967" x="4938713" y="4633913"/>
          <p14:tracePt t="34986" x="5197475" y="4633913"/>
          <p14:tracePt t="35006" x="5456238" y="4679950"/>
          <p14:tracePt t="35026" x="5803900" y="4776788"/>
          <p14:tracePt t="35048" x="6000750" y="4875213"/>
          <p14:tracePt t="35068" x="6170613" y="4956175"/>
          <p14:tracePt t="35086" x="6232525" y="4983163"/>
          <p14:tracePt t="35106" x="6340475" y="5000625"/>
          <p14:tracePt t="35126" x="6394450" y="5010150"/>
          <p14:tracePt t="35146" x="6465888" y="5010150"/>
          <p14:tracePt t="35166" x="6581775" y="5010150"/>
          <p14:tracePt t="35186" x="6697663" y="5010150"/>
          <p14:tracePt t="35530" x="6491288" y="4973638"/>
          <p14:tracePt t="35539" x="6348413" y="4919663"/>
          <p14:tracePt t="35549" x="6215063" y="4848225"/>
          <p14:tracePt t="35566" x="6072188" y="4714875"/>
          <p14:tracePt t="35586" x="5786438" y="4456113"/>
          <p14:tracePt t="35606" x="5634038" y="4303713"/>
          <p14:tracePt t="35626" x="5608638" y="4214813"/>
          <p14:tracePt t="35646" x="5643563" y="4054475"/>
          <p14:tracePt t="35666" x="5813425" y="3884613"/>
          <p14:tracePt t="35686" x="6153150" y="3697288"/>
          <p14:tracePt t="35706" x="6608763" y="3660775"/>
          <p14:tracePt t="35726" x="7170738" y="3741738"/>
          <p14:tracePt t="35746" x="7680325" y="3902075"/>
          <p14:tracePt t="35766" x="8045450" y="3946525"/>
          <p14:tracePt t="35786" x="8224838" y="3938588"/>
          <p14:tracePt t="35806" x="8348663" y="3919538"/>
          <p14:tracePt t="35827" x="8385175" y="3919538"/>
          <p14:tracePt t="35888" x="8375650" y="3919538"/>
          <p14:tracePt t="35898" x="8358188" y="3919538"/>
          <p14:tracePt t="35908" x="8331200" y="3919538"/>
          <p14:tracePt t="35926" x="8304213" y="3919538"/>
          <p14:tracePt t="35946" x="8242300" y="3911600"/>
          <p14:tracePt t="35966" x="8089900" y="3857625"/>
          <p14:tracePt t="35986" x="7912100" y="3795713"/>
          <p14:tracePt t="36006" x="7661275" y="3741738"/>
          <p14:tracePt t="36026" x="7394575" y="3732213"/>
          <p14:tracePt t="36046" x="7170738" y="3741738"/>
          <p14:tracePt t="36066" x="6919913" y="3822700"/>
          <p14:tracePt t="36086" x="6751638" y="3983038"/>
          <p14:tracePt t="36106" x="6643688" y="4241800"/>
          <p14:tracePt t="36126" x="6626225" y="4384675"/>
          <p14:tracePt t="36146" x="6626225" y="4518025"/>
          <p14:tracePt t="36166" x="6653213" y="4598988"/>
          <p14:tracePt t="36186" x="6751638" y="4705350"/>
          <p14:tracePt t="36206" x="6919913" y="4867275"/>
          <p14:tracePt t="36226" x="7205663" y="5072063"/>
          <p14:tracePt t="36246" x="7456488" y="5313363"/>
          <p14:tracePt t="36266" x="7616825" y="5419725"/>
          <p14:tracePt t="36287" x="7697788" y="5545138"/>
          <p14:tracePt t="36308" x="7697788" y="5626100"/>
          <p14:tracePt t="36327" x="7653338" y="5759450"/>
          <p14:tracePt t="36347" x="7510463" y="5894388"/>
          <p14:tracePt t="36366" x="7439025" y="5965825"/>
          <p14:tracePt t="36386" x="7296150" y="6027738"/>
          <p14:tracePt t="36406" x="7045325" y="6062663"/>
          <p14:tracePt t="36426" x="6938963" y="6062663"/>
          <p14:tracePt t="36446" x="6929438" y="6062663"/>
          <p14:tracePt t="36467" x="6919913" y="6027738"/>
          <p14:tracePt t="36486" x="6884988" y="5786438"/>
          <p14:tracePt t="36506" x="6884988" y="5634038"/>
          <p14:tracePt t="36526" x="6919913" y="5510213"/>
          <p14:tracePt t="36546" x="7027863" y="5330825"/>
          <p14:tracePt t="36566" x="7197725" y="5224463"/>
          <p14:tracePt t="36586" x="7394575" y="5099050"/>
          <p14:tracePt t="36606" x="7626350" y="4973638"/>
          <p14:tracePt t="36626" x="7858125" y="4776788"/>
          <p14:tracePt t="36646" x="7991475" y="4633913"/>
          <p14:tracePt t="36666" x="8108950" y="4537075"/>
          <p14:tracePt t="36686" x="8161338" y="4456113"/>
          <p14:tracePt t="36706" x="8161338" y="4411663"/>
          <p14:tracePt t="36738" x="8161338" y="4402138"/>
          <p14:tracePt t="36749" x="8108950" y="4357688"/>
          <p14:tracePt t="36767" x="7939088" y="4268788"/>
          <p14:tracePt t="36786" x="7858125" y="4241800"/>
          <p14:tracePt t="36806" x="7661275" y="4232275"/>
          <p14:tracePt t="36827" x="7510463" y="4286250"/>
          <p14:tracePt t="36846" x="7429500" y="4375150"/>
          <p14:tracePt t="36866" x="7375525" y="4429125"/>
          <p14:tracePt t="36886" x="7348538" y="4483100"/>
          <p14:tracePt t="36906" x="7331075" y="4518025"/>
          <p14:tracePt t="36926" x="7331075" y="4572000"/>
          <p14:tracePt t="36946" x="7331075" y="4608513"/>
          <p14:tracePt t="36966" x="7331075" y="4643438"/>
          <p14:tracePt t="36986" x="7331075" y="4660900"/>
          <p14:tracePt t="37026" x="7340600" y="4679950"/>
          <p14:tracePt t="37047" x="7340600" y="4697413"/>
          <p14:tracePt t="37403" x="7296150" y="4697413"/>
          <p14:tracePt t="37414" x="7224713" y="4697413"/>
          <p14:tracePt t="37426" x="7134225" y="4714875"/>
          <p14:tracePt t="37446" x="6902450" y="4840288"/>
          <p14:tracePt t="37466" x="6705600" y="4938713"/>
          <p14:tracePt t="37486" x="6608763" y="4973638"/>
          <p14:tracePt t="43148" x="6608763" y="5000625"/>
          <p14:tracePt t="43157" x="6608763" y="5027613"/>
          <p14:tracePt t="43169" x="6608763" y="5062538"/>
          <p14:tracePt t="43188" x="6581775" y="5241925"/>
          <p14:tracePt t="43208" x="6491288" y="5348288"/>
          <p14:tracePt t="43229" x="6340475" y="5446713"/>
          <p14:tracePt t="43247" x="6242050" y="5473700"/>
          <p14:tracePt t="43268" x="6018213" y="5500688"/>
          <p14:tracePt t="43287" x="5813425" y="5500688"/>
          <p14:tracePt t="43307" x="5643563" y="5491163"/>
          <p14:tracePt t="43328" x="5518150" y="5446713"/>
          <p14:tracePt t="43347" x="5438775" y="5375275"/>
          <p14:tracePt t="43367" x="5384800" y="5303838"/>
          <p14:tracePt t="43387" x="5375275" y="5214938"/>
          <p14:tracePt t="43407" x="5384800" y="5108575"/>
          <p14:tracePt t="43427" x="5411788" y="5062538"/>
          <p14:tracePt t="43447" x="5411788" y="5045075"/>
          <p14:tracePt t="43516" x="5411788" y="5081588"/>
          <p14:tracePt t="43526" x="5402263" y="5116513"/>
          <p14:tracePt t="43537" x="5394325" y="5133975"/>
          <p14:tracePt t="43548" x="5375275" y="5153025"/>
          <p14:tracePt t="43567" x="5330825" y="5187950"/>
          <p14:tracePt t="43588" x="5241925" y="5214938"/>
          <p14:tracePt t="43608" x="5170488" y="5232400"/>
          <p14:tracePt t="43629" x="5089525" y="5232400"/>
          <p14:tracePt t="43649" x="5037138" y="5232400"/>
          <p14:tracePt t="43669" x="5010150" y="5224463"/>
          <p14:tracePt t="43688" x="5000625" y="5205413"/>
          <p14:tracePt t="43708" x="5000625" y="5108575"/>
          <p14:tracePt t="43712" x="5000625" y="5081588"/>
          <p14:tracePt t="43727" x="5018088" y="5045075"/>
          <p14:tracePt t="43747" x="5126038" y="5000625"/>
          <p14:tracePt t="43768" x="5180013" y="5000625"/>
          <p14:tracePt t="44069" x="5251450" y="4911725"/>
          <p14:tracePt t="44079" x="5357813" y="4803775"/>
          <p14:tracePt t="44090" x="5527675" y="4687888"/>
          <p14:tracePt t="44107" x="5724525" y="4562475"/>
          <p14:tracePt t="44127" x="6027738" y="4340225"/>
          <p14:tracePt t="44147" x="6527800" y="3911600"/>
          <p14:tracePt t="44167" x="7018338" y="3643313"/>
          <p14:tracePt t="44187" x="7412038" y="3465513"/>
          <p14:tracePt t="44208" x="7589838" y="3340100"/>
          <p14:tracePt t="44211" x="7634288" y="3286125"/>
          <p14:tracePt t="44228" x="7653338" y="3251200"/>
          <p14:tracePt t="44248" x="7653338" y="3224213"/>
          <p14:tracePt t="44268" x="7572375" y="3160713"/>
          <p14:tracePt t="44287" x="7348538" y="3089275"/>
          <p14:tracePt t="44307" x="7027863" y="3027363"/>
          <p14:tracePt t="44328" x="6589713" y="2973388"/>
          <p14:tracePt t="44347" x="6099175" y="2874963"/>
          <p14:tracePt t="44367" x="5732463" y="2830513"/>
          <p14:tracePt t="44388" x="5446713" y="2840038"/>
          <p14:tracePt t="44408" x="5276850" y="2894013"/>
          <p14:tracePt t="44427" x="5205413" y="2965450"/>
          <p14:tracePt t="44448" x="5180013" y="3036888"/>
          <p14:tracePt t="44468" x="5187950" y="3133725"/>
          <p14:tracePt t="44490" x="5340350" y="3357563"/>
          <p14:tracePt t="44509" x="5518150" y="3509963"/>
          <p14:tracePt t="44528" x="5616575" y="3571875"/>
          <p14:tracePt t="44548" x="5830888" y="3652838"/>
          <p14:tracePt t="44568" x="5965825" y="3679825"/>
          <p14:tracePt t="44587" x="6089650" y="3724275"/>
          <p14:tracePt t="44607" x="6303963" y="3911600"/>
          <p14:tracePt t="44627" x="6456363" y="4071938"/>
          <p14:tracePt t="44647" x="6562725" y="4232275"/>
          <p14:tracePt t="44667" x="6616700" y="4589463"/>
          <p14:tracePt t="44687" x="6626225" y="4867275"/>
          <p14:tracePt t="44708" x="6562725" y="5197475"/>
          <p14:tracePt t="44728" x="6483350" y="5394325"/>
          <p14:tracePt t="44748" x="6330950" y="5527675"/>
          <p14:tracePt t="44768" x="6108700" y="5643563"/>
          <p14:tracePt t="44788" x="6000750" y="5661025"/>
          <p14:tracePt t="44808" x="5965825" y="5661025"/>
          <p14:tracePt t="44828" x="5965825" y="5626100"/>
          <p14:tracePt t="44848" x="5956300" y="5491163"/>
          <p14:tracePt t="44868" x="5973763" y="5419725"/>
          <p14:tracePt t="44888" x="6054725" y="5340350"/>
          <p14:tracePt t="44909" x="6251575" y="5241925"/>
          <p14:tracePt t="44929" x="6429375" y="5197475"/>
          <p14:tracePt t="44949" x="6581775" y="5116513"/>
          <p14:tracePt t="44968" x="6661150" y="5072063"/>
          <p14:tracePt t="44988" x="6840538" y="4946650"/>
          <p14:tracePt t="45009" x="7010400" y="4813300"/>
          <p14:tracePt t="45028" x="7153275" y="4633913"/>
          <p14:tracePt t="45048" x="7269163" y="4429125"/>
          <p14:tracePt t="45068" x="7313613" y="4268788"/>
          <p14:tracePt t="45087" x="7323138" y="4108450"/>
          <p14:tracePt t="45108" x="7304088" y="3938588"/>
          <p14:tracePt t="45128" x="7224713" y="3840163"/>
          <p14:tracePt t="45148" x="7027863" y="3759200"/>
          <p14:tracePt t="45168" x="6786563" y="3705225"/>
          <p14:tracePt t="45188" x="6473825" y="3670300"/>
          <p14:tracePt t="45208" x="6205538" y="3660775"/>
          <p14:tracePt t="45228" x="6000750" y="3660775"/>
          <p14:tracePt t="45247" x="5830888" y="3724275"/>
          <p14:tracePt t="45268" x="5688013" y="3902075"/>
          <p14:tracePt t="47859" x="5786438" y="3822700"/>
          <p14:tracePt t="47867" x="5938838" y="3670300"/>
          <p14:tracePt t="47877" x="6153150" y="3544888"/>
          <p14:tracePt t="47889" x="6357938" y="3384550"/>
          <p14:tracePt t="47908" x="6956425" y="3251200"/>
          <p14:tracePt t="47929" x="7608888" y="3170238"/>
          <p14:tracePt t="47950" x="8259763" y="3098800"/>
          <p14:tracePt t="47970" x="8804275" y="2901950"/>
          <p14:tracePt t="47988" x="9099550" y="2652713"/>
          <p14:tracePt t="48168" x="9028113" y="1911350"/>
          <p14:tracePt t="48189" x="8831263" y="1928813"/>
          <p14:tracePt t="48208" x="8661400" y="2098675"/>
          <p14:tracePt t="48545" x="8518525" y="2133600"/>
          <p14:tracePt t="48554" x="8340725" y="2268538"/>
          <p14:tracePt t="48568" x="8089900" y="2473325"/>
          <p14:tracePt t="48588" x="7661275" y="2830513"/>
          <p14:tracePt t="48608" x="7224713" y="3251200"/>
          <p14:tracePt t="48628" x="6919913" y="3544888"/>
          <p14:tracePt t="48648" x="6670675" y="3946525"/>
          <p14:tracePt t="48668" x="6562725" y="4179888"/>
          <p14:tracePt t="52445" x="6562725" y="4125913"/>
          <p14:tracePt t="52454" x="6680200" y="3822700"/>
          <p14:tracePt t="52469" x="6804025" y="3544888"/>
          <p14:tracePt t="52489" x="7062788" y="2874963"/>
          <p14:tracePt t="52509" x="7143750" y="2490788"/>
          <p14:tracePt t="52529" x="7116763" y="2108200"/>
          <p14:tracePt t="52549" x="7037388" y="1946275"/>
          <p14:tracePt t="52569" x="6929438" y="1830388"/>
          <p14:tracePt t="52589" x="6823075" y="1731963"/>
          <p14:tracePt t="52609" x="6688138" y="1697038"/>
          <p14:tracePt t="52629" x="6581775" y="1679575"/>
          <p14:tracePt t="52649" x="6500813" y="1785938"/>
          <p14:tracePt t="52669" x="6483350" y="1785938"/>
          <p14:tracePt t="52926" x="6456363" y="1830388"/>
          <p14:tracePt t="52935" x="6419850" y="1857375"/>
          <p14:tracePt t="52949" x="6367463" y="1919288"/>
          <p14:tracePt t="52969" x="6251575" y="2108200"/>
          <p14:tracePt t="52989" x="6089650" y="2509838"/>
          <p14:tracePt t="53009" x="6000750" y="2830513"/>
          <p14:tracePt t="53029" x="5983288" y="3125788"/>
          <p14:tracePt t="53049" x="6018213" y="3232150"/>
          <p14:tracePt t="53070" x="6108700" y="3340100"/>
          <p14:tracePt t="53089" x="6170613" y="34020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591067" y="1039903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91067" y="1586689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Algorithms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91067" y="2133475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Programming Language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91067" y="2680261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Operating System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91067" y="3227047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91067" y="3773833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91067" y="4320619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591067" y="4867405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91067" y="5414190"/>
            <a:ext cx="4632576" cy="523864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23" name="Right Brace 22"/>
          <p:cNvSpPr/>
          <p:nvPr/>
        </p:nvSpPr>
        <p:spPr bwMode="auto">
          <a:xfrm>
            <a:off x="5345759" y="3773833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4" name="Right Brace 23"/>
          <p:cNvSpPr/>
          <p:nvPr/>
        </p:nvSpPr>
        <p:spPr bwMode="auto">
          <a:xfrm>
            <a:off x="5372651" y="1062826"/>
            <a:ext cx="304800" cy="2164221"/>
          </a:xfrm>
          <a:prstGeom prst="rightBrace">
            <a:avLst>
              <a:gd name="adj1" fmla="val 37807"/>
              <a:gd name="adj2" fmla="val 4959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1595" y="4543508"/>
            <a:ext cx="145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Hardware</a:t>
            </a:r>
            <a:r>
              <a:rPr lang="en-US" sz="1600" dirty="0" smtClean="0">
                <a:latin typeface="+mj-lt"/>
              </a:rPr>
              <a:t> (HW)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99697" y="1816604"/>
            <a:ext cx="14343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latin typeface="+mj-lt"/>
              </a:rPr>
              <a:t>Software</a:t>
            </a:r>
            <a:r>
              <a:rPr lang="en-US" sz="2000" dirty="0" smtClean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(SW)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91067" y="1043613"/>
            <a:ext cx="4632576" cy="2164222"/>
            <a:chOff x="2390180" y="1192303"/>
            <a:chExt cx="4632576" cy="2164222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2390180" y="1192303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2390180" y="1739089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390180" y="2285875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390180" y="2832661"/>
              <a:ext cx="4632576" cy="523864"/>
            </a:xfrm>
            <a:prstGeom prst="roundRect">
              <a:avLst/>
            </a:prstGeom>
            <a:solidFill>
              <a:schemeClr val="accent6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591067" y="3227047"/>
            <a:ext cx="4632576" cy="523864"/>
          </a:xfrm>
          <a:prstGeom prst="roundRect">
            <a:avLst/>
          </a:prstGeom>
          <a:solidFill>
            <a:srgbClr val="C00000"/>
          </a:solidFill>
          <a:ln>
            <a:solidFill>
              <a:srgbClr val="FF3300"/>
            </a:solidFill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Instruction Set Architecture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91067" y="3771513"/>
            <a:ext cx="4632576" cy="2164221"/>
            <a:chOff x="2390180" y="3926233"/>
            <a:chExt cx="4632576" cy="2164221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2390180" y="3926233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390180" y="4473019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90180" y="5019805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90180" y="5566590"/>
              <a:ext cx="4632576" cy="523864"/>
            </a:xfrm>
            <a:prstGeom prst="roundRect">
              <a:avLst/>
            </a:prstGeom>
            <a:solidFill>
              <a:schemeClr val="accent5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538653" y="3234117"/>
            <a:ext cx="1284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37021"/>
                </a:solidFill>
                <a:latin typeface="+mj-lt"/>
              </a:rPr>
              <a:t>HW/SW interface</a:t>
            </a:r>
            <a:endParaRPr lang="en-US" dirty="0" smtClean="0">
              <a:solidFill>
                <a:srgbClr val="F37021"/>
              </a:solidFill>
              <a:latin typeface="+mj-lt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5345759" y="3488979"/>
            <a:ext cx="334043" cy="0"/>
          </a:xfrm>
          <a:prstGeom prst="straightConnector1">
            <a:avLst/>
          </a:prstGeom>
          <a:ln>
            <a:solidFill>
              <a:srgbClr val="FF3300"/>
            </a:solidFill>
            <a:headEnd type="none" w="sm" len="sm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 bwMode="auto">
          <a:xfrm>
            <a:off x="6979394" y="1040502"/>
            <a:ext cx="296149" cy="3202254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3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smtClean="0">
              <a:ln>
                <a:noFill/>
              </a:ln>
              <a:solidFill>
                <a:srgbClr val="061922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07165" y="2216744"/>
            <a:ext cx="14343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Computer Science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61922"/>
                </a:solidFill>
                <a:latin typeface="+mj-lt"/>
              </a:rPr>
              <a:t>(CS)</a:t>
            </a:r>
            <a:endParaRPr lang="en-US" dirty="0">
              <a:solidFill>
                <a:srgbClr val="061922"/>
              </a:solidFill>
              <a:latin typeface="+mj-lt"/>
            </a:endParaRPr>
          </a:p>
        </p:txBody>
      </p:sp>
      <p:sp>
        <p:nvSpPr>
          <p:cNvPr id="37" name="Right Brace 36"/>
          <p:cNvSpPr/>
          <p:nvPr/>
        </p:nvSpPr>
        <p:spPr bwMode="auto">
          <a:xfrm>
            <a:off x="6978097" y="4319888"/>
            <a:ext cx="321860" cy="1617435"/>
          </a:xfrm>
          <a:prstGeom prst="rightBrace">
            <a:avLst>
              <a:gd name="adj1" fmla="val 37807"/>
              <a:gd name="adj2" fmla="val 49590"/>
            </a:avLst>
          </a:prstGeom>
          <a:noFill/>
          <a:ln w="25400" cap="flat" cmpd="sng" algn="ctr">
            <a:solidFill>
              <a:schemeClr val="accent1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smtClean="0">
              <a:ln>
                <a:noFill/>
              </a:ln>
              <a:solidFill>
                <a:srgbClr val="061922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89713" y="4636162"/>
            <a:ext cx="16479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chemeClr val="accent1"/>
                </a:solidFill>
                <a:latin typeface="+mj-lt"/>
              </a:rPr>
              <a:t>Electrical Engineering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61922"/>
                </a:solidFill>
                <a:latin typeface="+mj-lt"/>
              </a:rPr>
              <a:t>(EE)</a:t>
            </a:r>
            <a:endParaRPr lang="en-US" dirty="0">
              <a:solidFill>
                <a:srgbClr val="061922"/>
              </a:solidFill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1272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1" animBg="1"/>
      <p:bldP spid="5" grpId="1" animBg="1"/>
      <p:bldP spid="6" grpId="1" animBg="1"/>
      <p:bldP spid="7" grpId="1" animBg="1"/>
      <p:bldP spid="8" grpId="1" animBg="1"/>
      <p:bldP spid="12" grpId="1" animBg="1"/>
      <p:bldP spid="9" grpId="1" animBg="1"/>
      <p:bldP spid="10" grpId="1" animBg="1"/>
      <p:bldP spid="11" grpId="1" animBg="1"/>
      <p:bldP spid="23" grpId="0" animBg="1"/>
      <p:bldP spid="24" grpId="0" animBg="1"/>
      <p:bldP spid="25" grpId="0"/>
      <p:bldP spid="26" grpId="0"/>
      <p:bldP spid="32" grpId="0" animBg="1"/>
      <p:bldP spid="33" grpId="0"/>
      <p:bldP spid="34" grpId="0" animBg="1"/>
      <p:bldP spid="36" grpId="0"/>
      <p:bldP spid="37" grpId="0" animBg="1"/>
      <p:bldP spid="38" grpId="0"/>
    </p:bldLst>
  </p:timing>
  <p:extLst mod="1">
    <p:ext uri="{3A86A75C-4F4B-4683-9AE1-C65F6400EC91}">
      <p14:laserTraceLst xmlns:p14="http://schemas.microsoft.com/office/powerpoint/2010/main">
        <p14:tracePtLst>
          <p14:tracePt t="1715" x="6161088" y="3402013"/>
          <p14:tracePt t="1725" x="6134100" y="3348038"/>
          <p14:tracePt t="1739" x="6018213" y="3152775"/>
          <p14:tracePt t="1759" x="5634038" y="2589213"/>
          <p14:tracePt t="1779" x="5330825" y="1847850"/>
          <p14:tracePt t="1799" x="5232400" y="1196975"/>
          <p14:tracePt t="1819" x="5214938" y="1027113"/>
          <p14:tracePt t="1839" x="5205413" y="965200"/>
          <p14:tracePt t="1859" x="5205413" y="955675"/>
          <p14:tracePt t="1909" x="5205413" y="965200"/>
          <p14:tracePt t="1921" x="5205413" y="973138"/>
          <p14:tracePt t="2197" x="5205413" y="982663"/>
          <p14:tracePt t="2216" x="5205413" y="990600"/>
          <p14:tracePt t="2236" x="5205413" y="1000125"/>
          <p14:tracePt t="2247" x="5205413" y="1009650"/>
          <p14:tracePt t="2259" x="5214938" y="1027113"/>
          <p14:tracePt t="2279" x="5224463" y="1054100"/>
          <p14:tracePt t="2299" x="5259388" y="1133475"/>
          <p14:tracePt t="2319" x="5276850" y="1160463"/>
          <p14:tracePt t="2339" x="5286375" y="1169988"/>
          <p14:tracePt t="2636" x="5286375" y="1179513"/>
          <p14:tracePt t="2646" x="5286375" y="1187450"/>
          <p14:tracePt t="2659" x="5286375" y="1204913"/>
          <p14:tracePt t="2679" x="5303838" y="1258888"/>
          <p14:tracePt t="2699" x="5348288" y="1438275"/>
          <p14:tracePt t="2719" x="5394325" y="1571625"/>
          <p14:tracePt t="2740" x="5429250" y="1928813"/>
          <p14:tracePt t="2760" x="5456238" y="2241550"/>
          <p14:tracePt t="2780" x="5473700" y="2803525"/>
          <p14:tracePt t="2800" x="5500688" y="3348038"/>
          <p14:tracePt t="2821" x="5510213" y="3705225"/>
          <p14:tracePt t="2842" x="5510213" y="4197350"/>
          <p14:tracePt t="2860" x="5510213" y="4465638"/>
          <p14:tracePt t="2879" x="5510213" y="4589463"/>
          <p14:tracePt t="2899" x="5510213" y="4965700"/>
          <p14:tracePt t="2919" x="5510213" y="5143500"/>
          <p14:tracePt t="2940" x="5527675" y="5456238"/>
          <p14:tracePt t="2959" x="5537200" y="5527675"/>
          <p14:tracePt t="3601" x="5545138" y="5367338"/>
          <p14:tracePt t="3608" x="5545138" y="5322888"/>
          <p14:tracePt t="3620" x="5554663" y="5276850"/>
          <p14:tracePt t="3640" x="5562600" y="5126038"/>
          <p14:tracePt t="3660" x="5572125" y="5000625"/>
          <p14:tracePt t="3680" x="5572125" y="4848225"/>
          <p14:tracePt t="3701" x="5562600" y="4456113"/>
          <p14:tracePt t="3721" x="5483225" y="3875088"/>
          <p14:tracePt t="3742" x="5419725" y="3562350"/>
          <p14:tracePt t="3759" x="5402263" y="3455988"/>
          <p14:tracePt t="3780" x="5348288" y="3133725"/>
          <p14:tracePt t="3800" x="5330825" y="3036888"/>
          <p14:tracePt t="3820" x="5330825" y="2982913"/>
          <p14:tracePt t="4079" x="5330825" y="2955925"/>
          <p14:tracePt t="4090" x="5330825" y="2901950"/>
          <p14:tracePt t="4101" x="5330825" y="2822575"/>
          <p14:tracePt t="4121" x="5286375" y="2384425"/>
          <p14:tracePt t="4141" x="5170488" y="1812925"/>
          <p14:tracePt t="4162" x="5081588" y="1411288"/>
          <p14:tracePt t="4180" x="5045075" y="1330325"/>
          <p14:tracePt t="4200" x="5000625" y="1268413"/>
          <p14:tracePt t="4220" x="4991100" y="1258888"/>
          <p14:tracePt t="4240" x="4983163" y="1258888"/>
          <p14:tracePt t="4336" x="4991100" y="1268413"/>
          <p14:tracePt t="4346" x="4991100" y="1285875"/>
          <p14:tracePt t="4359" x="5010150" y="1303338"/>
          <p14:tracePt t="4380" x="5027613" y="1366838"/>
          <p14:tracePt t="4400" x="5054600" y="1490663"/>
          <p14:tracePt t="4420" x="5108575" y="1704975"/>
          <p14:tracePt t="4440" x="5153025" y="2490788"/>
          <p14:tracePt t="4460" x="5187950" y="3322638"/>
          <p14:tracePt t="7386" x="5187950" y="3375025"/>
          <p14:tracePt t="7396" x="5187950" y="3419475"/>
          <p14:tracePt t="7407" x="5187950" y="3465513"/>
          <p14:tracePt t="7420" x="5197475" y="3554413"/>
          <p14:tracePt t="7441" x="5214938" y="3687763"/>
          <p14:tracePt t="7460" x="5232400" y="3786188"/>
          <p14:tracePt t="7480" x="5232400" y="3911600"/>
          <p14:tracePt t="7500" x="5303838" y="4152900"/>
          <p14:tracePt t="7520" x="5402263" y="4295775"/>
          <p14:tracePt t="7540" x="5473700" y="4402138"/>
          <p14:tracePt t="7560" x="5491163" y="4419600"/>
          <p14:tracePt t="7602" x="5500688" y="4411663"/>
          <p14:tracePt t="7623" x="5527675" y="4357688"/>
          <p14:tracePt t="7641" x="5537200" y="4286250"/>
          <p14:tracePt t="7662" x="5537200" y="4251325"/>
          <p14:tracePt t="7703" x="5518150" y="4241800"/>
          <p14:tracePt t="7720" x="5491163" y="4241800"/>
          <p14:tracePt t="7741" x="5456238" y="4241800"/>
          <p14:tracePt t="7760" x="5411788" y="4241800"/>
          <p14:tracePt t="7780" x="5367338" y="4241800"/>
          <p14:tracePt t="7800" x="5340350" y="4241800"/>
          <p14:tracePt t="7820" x="5330825" y="4241800"/>
          <p14:tracePt t="7877" x="5330825" y="4214813"/>
          <p14:tracePt t="7888" x="5330825" y="4197350"/>
          <p14:tracePt t="7900" x="5330825" y="4170363"/>
          <p14:tracePt t="7920" x="5330825" y="4125913"/>
          <p14:tracePt t="7941" x="5330825" y="4098925"/>
          <p14:tracePt t="7960" x="5330825" y="4062413"/>
          <p14:tracePt t="7980" x="5330825" y="4044950"/>
          <p14:tracePt t="8001" x="5330825" y="4017963"/>
          <p14:tracePt t="8020" x="5330825" y="4010025"/>
          <p14:tracePt t="8368" x="5340350" y="4000500"/>
          <p14:tracePt t="8379" x="5348288" y="4000500"/>
          <p14:tracePt t="8389" x="5367338" y="3990975"/>
          <p14:tracePt t="8400" x="5384800" y="3990975"/>
          <p14:tracePt t="8420" x="5402263" y="3990975"/>
          <p14:tracePt t="8441" x="5411788" y="3990975"/>
          <p14:tracePt t="8461" x="5429250" y="4017963"/>
          <p14:tracePt t="8481" x="5483225" y="4259263"/>
          <p14:tracePt t="8501" x="5562600" y="4679950"/>
          <p14:tracePt t="8522" x="5589588" y="4956175"/>
          <p14:tracePt t="8540" x="5589588" y="5027613"/>
          <p14:tracePt t="8560" x="5589588" y="5160963"/>
          <p14:tracePt t="8581" x="5589588" y="5295900"/>
          <p14:tracePt t="8600" x="5581650" y="5402263"/>
          <p14:tracePt t="8620" x="5581650" y="5411788"/>
          <p14:tracePt t="8640" x="5572125" y="5438775"/>
          <p14:tracePt t="8661" x="5562600" y="5554663"/>
          <p14:tracePt t="8681" x="5562600" y="5724525"/>
          <p14:tracePt t="8701" x="5572125" y="5741988"/>
          <p14:tracePt t="29744" x="5572125" y="5732463"/>
          <p14:tracePt t="29755" x="5572125" y="5715000"/>
          <p14:tracePt t="29766" x="5572125" y="5688013"/>
          <p14:tracePt t="29786" x="5545138" y="5599113"/>
          <p14:tracePt t="29806" x="5510213" y="5394325"/>
          <p14:tracePt t="29827" x="5402263" y="4919663"/>
          <p14:tracePt t="29846" x="5322888" y="4473575"/>
          <p14:tracePt t="29865" x="5295900" y="4384675"/>
          <p14:tracePt t="29885" x="5268913" y="4205288"/>
          <p14:tracePt t="29905" x="5259388" y="4125913"/>
          <p14:tracePt t="29924" x="5251450" y="4071938"/>
          <p14:tracePt t="29944" x="5251450" y="4027488"/>
          <p14:tracePt t="29965" x="5251450" y="4000500"/>
          <p14:tracePt t="29985" x="5251450" y="3973513"/>
          <p14:tracePt t="30004" x="5251450" y="3965575"/>
          <p14:tracePt t="30025" x="5241925" y="3956050"/>
          <p14:tracePt t="30045" x="5241925" y="3875088"/>
          <p14:tracePt t="30064" x="5241925" y="3803650"/>
          <p14:tracePt t="30084" x="5251450" y="3724275"/>
          <p14:tracePt t="30105" x="5276850" y="3670300"/>
          <p14:tracePt t="30124" x="5276850" y="3643313"/>
          <p14:tracePt t="30226" x="5276850" y="3652838"/>
          <p14:tracePt t="30247" x="5286375" y="3660775"/>
          <p14:tracePt t="30256" x="5295900" y="3670300"/>
          <p14:tracePt t="30267" x="5313363" y="3679825"/>
          <p14:tracePt t="30285" x="5330825" y="3697288"/>
          <p14:tracePt t="30305" x="5367338" y="3724275"/>
          <p14:tracePt t="30325" x="5384800" y="3732213"/>
          <p14:tracePt t="30380" x="5394325" y="3732213"/>
          <p14:tracePt t="30390" x="5402263" y="3732213"/>
          <p14:tracePt t="30410" x="5411788" y="3741738"/>
          <p14:tracePt t="30441" x="5411788" y="3751263"/>
          <p14:tracePt t="30451" x="5419725" y="3751263"/>
          <p14:tracePt t="30465" x="5419725" y="3759200"/>
          <p14:tracePt t="30485" x="5438775" y="3786188"/>
          <p14:tracePt t="30505" x="5446713" y="3848100"/>
          <p14:tracePt t="30525" x="5456238" y="3884613"/>
          <p14:tracePt t="30545" x="5465763" y="3919538"/>
          <p14:tracePt t="30565" x="5465763" y="3938588"/>
          <p14:tracePt t="30585" x="5473700" y="3965575"/>
          <p14:tracePt t="30605" x="5483225" y="4054475"/>
          <p14:tracePt t="30625" x="5518150" y="4179888"/>
          <p14:tracePt t="30646" x="5562600" y="4402138"/>
          <p14:tracePt t="30666" x="5626100" y="4751388"/>
          <p14:tracePt t="30686" x="5661025" y="5027613"/>
          <p14:tracePt t="30705" x="5661025" y="5205413"/>
          <p14:tracePt t="30725" x="5661025" y="5456238"/>
          <p14:tracePt t="30745" x="5626100" y="5830888"/>
          <p14:tracePt t="30749" x="5616575" y="6037263"/>
          <p14:tracePt t="30765" x="5616575" y="6143625"/>
          <p14:tracePt t="30785" x="5616575" y="6348413"/>
          <p14:tracePt t="30805" x="5616575" y="6429375"/>
          <p14:tracePt t="31076" x="5581650" y="6411913"/>
          <p14:tracePt t="31086" x="5527675" y="6402388"/>
          <p14:tracePt t="31096" x="5473700" y="6384925"/>
          <p14:tracePt t="31107" x="5402263" y="6375400"/>
          <p14:tracePt t="31127" x="5295900" y="6348413"/>
          <p14:tracePt t="31145" x="5251450" y="6323013"/>
          <p14:tracePt t="31165" x="5224463" y="6296025"/>
          <p14:tracePt t="31185" x="5224463" y="6276975"/>
          <p14:tracePt t="31205" x="5232400" y="6259513"/>
          <p14:tracePt t="31225" x="5251450" y="6205538"/>
          <p14:tracePt t="31245" x="5295900" y="6170613"/>
          <p14:tracePt t="31265" x="5348288" y="6134100"/>
          <p14:tracePt t="31285" x="5375275" y="6099175"/>
          <p14:tracePt t="31305" x="5419725" y="6062663"/>
          <p14:tracePt t="31325" x="5473700" y="6010275"/>
          <p14:tracePt t="31345" x="5510213" y="5983288"/>
          <p14:tracePt t="31365" x="5527675" y="5965825"/>
          <p14:tracePt t="43925" x="5608638" y="5867400"/>
          <p14:tracePt t="43932" x="5759450" y="5759450"/>
          <p14:tracePt t="43947" x="5973763" y="5643563"/>
          <p14:tracePt t="43967" x="6589713" y="5286375"/>
          <p14:tracePt t="43987" x="7010400" y="4983163"/>
          <p14:tracePt t="44007" x="7242175" y="4759325"/>
          <p14:tracePt t="44027" x="7313613" y="4537075"/>
          <p14:tracePt t="44048" x="7313613" y="4500563"/>
          <p14:tracePt t="44067" x="7269163" y="4500563"/>
          <p14:tracePt t="44087" x="7143750" y="4500563"/>
          <p14:tracePt t="44107" x="6965950" y="4500563"/>
          <p14:tracePt t="44127" x="6804025" y="4456113"/>
          <p14:tracePt t="44147" x="6680200" y="4402138"/>
          <p14:tracePt t="44168" x="6643688" y="4375150"/>
          <p14:tracePt t="44189" x="6643688" y="4384675"/>
          <p14:tracePt t="44485" x="6643688" y="4330700"/>
          <p14:tracePt t="44496" x="6634163" y="4205288"/>
          <p14:tracePt t="44507" x="6562725" y="3875088"/>
          <p14:tracePt t="44527" x="6429375" y="3517900"/>
          <p14:tracePt t="44548" x="6269038" y="3062288"/>
          <p14:tracePt t="44567" x="6134100" y="2840038"/>
          <p14:tracePt t="44588" x="6027738" y="2751138"/>
          <p14:tracePt t="44608" x="5965825" y="2705100"/>
          <p14:tracePt t="44628" x="5929313" y="2679700"/>
          <p14:tracePt t="44649" x="5875338" y="2616200"/>
          <p14:tracePt t="44668" x="5840413" y="2598738"/>
          <p14:tracePt t="44689" x="5768975" y="2562225"/>
          <p14:tracePt t="44707" x="5741988" y="2536825"/>
          <p14:tracePt t="44727" x="5724525" y="2517775"/>
          <p14:tracePt t="44747" x="5724525" y="2509838"/>
          <p14:tracePt t="44767" x="5724525" y="2500313"/>
          <p14:tracePt t="44787" x="5724525" y="2490788"/>
          <p14:tracePt t="44807" x="5724525" y="2482850"/>
          <p14:tracePt t="44827" x="5724525" y="2465388"/>
          <p14:tracePt t="44847" x="5724525" y="2455863"/>
          <p14:tracePt t="44887" x="5759450" y="2455863"/>
          <p14:tracePt t="44908" x="5803900" y="2455863"/>
          <p14:tracePt t="44927" x="5857875" y="2438400"/>
          <p14:tracePt t="44947" x="5894388" y="2428875"/>
          <p14:tracePt t="44967" x="5911850" y="2428875"/>
          <p14:tracePt t="45192" x="5946775" y="2428875"/>
          <p14:tracePt t="45201" x="6000750" y="2438400"/>
          <p14:tracePt t="45214" x="6072188" y="2455863"/>
          <p14:tracePt t="45227" x="6153150" y="2473325"/>
          <p14:tracePt t="45247" x="6340475" y="2527300"/>
          <p14:tracePt t="45267" x="6438900" y="2544763"/>
          <p14:tracePt t="45287" x="6491288" y="2544763"/>
          <p14:tracePt t="45307" x="6562725" y="2482850"/>
          <p14:tracePt t="45328" x="6616700" y="2438400"/>
          <p14:tracePt t="45347" x="6705600" y="2330450"/>
          <p14:tracePt t="45367" x="6759575" y="2276475"/>
          <p14:tracePt t="45387" x="6804025" y="2179638"/>
          <p14:tracePt t="45408" x="6823075" y="2089150"/>
          <p14:tracePt t="45427" x="6831013" y="2000250"/>
          <p14:tracePt t="45448" x="6831013" y="1965325"/>
          <p14:tracePt t="45468" x="6786563" y="1919288"/>
          <p14:tracePt t="45489" x="6653213" y="1822450"/>
          <p14:tracePt t="45509" x="6402388" y="1741488"/>
          <p14:tracePt t="45527" x="6313488" y="1704975"/>
          <p14:tracePt t="45549" x="6108700" y="1679575"/>
          <p14:tracePt t="45567" x="6081713" y="1679575"/>
          <p14:tracePt t="45587" x="6062663" y="1679575"/>
          <p14:tracePt t="45607" x="6027738" y="1704975"/>
          <p14:tracePt t="45627" x="5973763" y="1768475"/>
          <p14:tracePt t="45647" x="5929313" y="1901825"/>
          <p14:tracePt t="45667" x="5919788" y="2027238"/>
          <p14:tracePt t="45688" x="5919788" y="2241550"/>
          <p14:tracePt t="45707" x="5929313" y="2536825"/>
          <p14:tracePt t="45727" x="5991225" y="2705100"/>
          <p14:tracePt t="45747" x="6027738" y="2795588"/>
          <p14:tracePt t="45768" x="6126163" y="2822575"/>
          <p14:tracePt t="45787" x="6296025" y="2847975"/>
          <p14:tracePt t="45807" x="6411913" y="2822575"/>
          <p14:tracePt t="45828" x="6483350" y="2803525"/>
          <p14:tracePt t="45847" x="6500813" y="2795588"/>
          <p14:tracePt t="46072" x="6518275" y="2776538"/>
          <p14:tracePt t="46083" x="6554788" y="2768600"/>
          <p14:tracePt t="46093" x="6589713" y="2751138"/>
          <p14:tracePt t="46107" x="6643688" y="2724150"/>
          <p14:tracePt t="46127" x="6759575" y="2660650"/>
          <p14:tracePt t="46147" x="6840538" y="2562225"/>
          <p14:tracePt t="46167" x="6840538" y="2554288"/>
          <p14:tracePt t="46208" x="6813550" y="2536825"/>
          <p14:tracePt t="46228" x="6705600" y="2527300"/>
          <p14:tracePt t="49801" x="6680200" y="2473325"/>
          <p14:tracePt t="49809" x="6616700" y="2428875"/>
          <p14:tracePt t="49819" x="6527800" y="2401888"/>
          <p14:tracePt t="49830" x="6438900" y="2374900"/>
          <p14:tracePt t="49850" x="6089650" y="2312988"/>
          <p14:tracePt t="49870" x="5661025" y="2259013"/>
          <p14:tracePt t="49888" x="5419725" y="2224088"/>
          <p14:tracePt t="49910" x="5054600" y="2089150"/>
          <p14:tracePt t="49928" x="4991100" y="2027238"/>
          <p14:tracePt t="49948" x="4884738" y="1751013"/>
          <p14:tracePt t="49968" x="4857750" y="1616075"/>
          <p14:tracePt t="49988" x="4830763" y="1500188"/>
          <p14:tracePt t="50008" x="4830763" y="1374775"/>
          <p14:tracePt t="50028" x="4830763" y="1347788"/>
          <p14:tracePt t="50049" x="4830763" y="1339850"/>
          <p14:tracePt t="50068" x="4840288" y="1303338"/>
          <p14:tracePt t="50126" x="4840288" y="1295400"/>
          <p14:tracePt t="50157" x="4840288" y="1285875"/>
          <p14:tracePt t="50167" x="4840288" y="1268413"/>
          <p14:tracePt t="50177" x="4840288" y="1258888"/>
          <p14:tracePt t="50218" x="4848225" y="1258888"/>
          <p14:tracePt t="50228" x="4857750" y="1250950"/>
          <p14:tracePt t="50238" x="4867275" y="1241425"/>
          <p14:tracePt t="50250" x="4884738" y="1241425"/>
          <p14:tracePt t="50269" x="4929188" y="1214438"/>
          <p14:tracePt t="50290" x="4973638" y="1187450"/>
          <p14:tracePt t="50310" x="5000625" y="1169988"/>
          <p14:tracePt t="50328" x="5010150" y="1169988"/>
          <p14:tracePt t="50348" x="5037138" y="1179513"/>
          <p14:tracePt t="50368" x="5054600" y="1196975"/>
          <p14:tracePt t="50409" x="5072063" y="1196975"/>
          <p14:tracePt t="50428" x="5099050" y="1196975"/>
          <p14:tracePt t="50448" x="5116513" y="1196975"/>
          <p14:tracePt t="50468" x="5116513" y="1204913"/>
          <p14:tracePt t="50556" x="5108575" y="1204913"/>
          <p14:tracePt t="50596" x="5108575" y="1196975"/>
          <p14:tracePt t="50607" x="5108575" y="1169988"/>
          <p14:tracePt t="50618" x="5108575" y="1152525"/>
          <p14:tracePt t="50628" x="5108575" y="1143000"/>
          <p14:tracePt t="50648" x="5116513" y="1125538"/>
          <p14:tracePt t="50668" x="5133975" y="1108075"/>
          <p14:tracePt t="50690" x="5153025" y="1108075"/>
          <p14:tracePt t="50710" x="5170488" y="1108075"/>
          <p14:tracePt t="50730" x="5197475" y="1108075"/>
          <p14:tracePt t="50750" x="5224463" y="1108075"/>
          <p14:tracePt t="50770" x="5259388" y="1108075"/>
          <p14:tracePt t="50788" x="5276850" y="1108075"/>
          <p14:tracePt t="50808" x="5286375" y="1116013"/>
          <p14:tracePt t="50828" x="5286375" y="1125538"/>
          <p14:tracePt t="50848" x="5286375" y="1204913"/>
          <p14:tracePt t="50868" x="5259388" y="1322388"/>
          <p14:tracePt t="50888" x="5205413" y="1411288"/>
          <p14:tracePt t="50909" x="5153025" y="1589088"/>
          <p14:tracePt t="50928" x="5099050" y="1776413"/>
          <p14:tracePt t="50948" x="5062538" y="1965325"/>
          <p14:tracePt t="50968" x="5027613" y="2259013"/>
          <p14:tracePt t="50988" x="5027613" y="2366963"/>
          <p14:tracePt t="51008" x="5027613" y="2446338"/>
          <p14:tracePt t="51028" x="5027613" y="2473325"/>
          <p14:tracePt t="51049" x="5037138" y="2544763"/>
          <p14:tracePt t="51068" x="5037138" y="2714625"/>
          <p14:tracePt t="51089" x="5062538" y="2776538"/>
          <p14:tracePt t="51109" x="5081588" y="2795588"/>
          <p14:tracePt t="51376" x="5081588" y="2803525"/>
          <p14:tracePt t="51385" x="5081588" y="2822575"/>
          <p14:tracePt t="51395" x="5089525" y="2830513"/>
          <p14:tracePt t="51409" x="5089525" y="2840038"/>
          <p14:tracePt t="51428" x="5099050" y="2857500"/>
          <p14:tracePt t="51448" x="5099050" y="2884488"/>
          <p14:tracePt t="51468" x="5099050" y="2919413"/>
          <p14:tracePt t="51489" x="5099050" y="3000375"/>
          <p14:tracePt t="51509" x="5099050" y="3062288"/>
          <p14:tracePt t="51529" x="5116513" y="3098800"/>
          <p14:tracePt t="51580" x="5126038" y="3098800"/>
          <p14:tracePt t="51591" x="5133975" y="3098800"/>
          <p14:tracePt t="51610" x="5170488" y="3098800"/>
          <p14:tracePt t="51630" x="5214938" y="3089275"/>
          <p14:tracePt t="51649" x="5241925" y="3071813"/>
          <p14:tracePt t="51668" x="5322888" y="3009900"/>
          <p14:tracePt t="51689" x="5411788" y="2813050"/>
          <p14:tracePt t="51708" x="5483225" y="2625725"/>
          <p14:tracePt t="51728" x="5537200" y="2465388"/>
          <p14:tracePt t="51748" x="5537200" y="2232025"/>
          <p14:tracePt t="51769" x="5537200" y="2000250"/>
          <p14:tracePt t="51789" x="5473700" y="1768475"/>
          <p14:tracePt t="51808" x="5429250" y="1581150"/>
          <p14:tracePt t="51828" x="5367338" y="1473200"/>
          <p14:tracePt t="51849" x="5340350" y="1446213"/>
          <p14:tracePt t="51869" x="5313363" y="1419225"/>
          <p14:tracePt t="51888" x="5303838" y="1419225"/>
          <p14:tracePt t="51909" x="5276850" y="1411288"/>
          <p14:tracePt t="51929" x="5259388" y="1411288"/>
          <p14:tracePt t="51949" x="5251450" y="1401763"/>
          <p14:tracePt t="51999" x="5251450" y="1393825"/>
          <p14:tracePt t="52071" x="5251450" y="1384300"/>
          <p14:tracePt t="52091" x="5251450" y="1357313"/>
          <p14:tracePt t="52101" x="5251450" y="1339850"/>
          <p14:tracePt t="52111" x="5251450" y="1330325"/>
          <p14:tracePt t="52129" x="5259388" y="1322388"/>
          <p14:tracePt t="52149" x="5268913" y="1312863"/>
          <p14:tracePt t="52168" x="5276850" y="1312863"/>
          <p14:tracePt t="52189" x="5276850" y="1285875"/>
          <p14:tracePt t="52209" x="5276850" y="1276350"/>
          <p14:tracePt t="52229" x="5286375" y="1276350"/>
          <p14:tracePt t="52285" x="5295900" y="1276350"/>
          <p14:tracePt t="52316" x="5303838" y="1276350"/>
          <p14:tracePt t="52337" x="5313363" y="1276350"/>
          <p14:tracePt t="52347" x="5322888" y="1276350"/>
          <p14:tracePt t="52358" x="5330825" y="1276350"/>
          <p14:tracePt t="52369" x="5348288" y="1276350"/>
          <p14:tracePt t="52389" x="5384800" y="1285875"/>
          <p14:tracePt t="52409" x="5446713" y="1322388"/>
          <p14:tracePt t="52429" x="5537200" y="1536700"/>
          <p14:tracePt t="52450" x="5581650" y="1724025"/>
          <p14:tracePt t="52470" x="5581650" y="1776413"/>
          <p14:tracePt t="52512" x="5581650" y="1785938"/>
          <p14:tracePt t="52529" x="5572125" y="1803400"/>
          <p14:tracePt t="52551" x="5313363" y="2347913"/>
          <p14:tracePt t="52569" x="5251450" y="2500313"/>
          <p14:tracePt t="52589" x="5187950" y="2847975"/>
          <p14:tracePt t="52609" x="5187950" y="2894013"/>
          <p14:tracePt t="52643" x="5187950" y="2901950"/>
          <p14:tracePt t="52654" x="5224463" y="2911475"/>
          <p14:tracePt t="52669" x="5259388" y="2911475"/>
          <p14:tracePt t="52689" x="5295900" y="2911475"/>
          <p14:tracePt t="52729" x="5295900" y="2901950"/>
          <p14:tracePt t="52819" x="5286375" y="2901950"/>
          <p14:tracePt t="52828" x="5276850" y="2901950"/>
          <p14:tracePt t="52849" x="5276850" y="2911475"/>
          <p14:tracePt t="52859" x="5268913" y="2911475"/>
          <p14:tracePt t="52901" x="5259388" y="2919413"/>
          <p14:tracePt t="52911" x="5251450" y="2938463"/>
          <p14:tracePt t="52921" x="5232400" y="2965450"/>
          <p14:tracePt t="52932" x="5214938" y="2982913"/>
          <p14:tracePt t="52949" x="5197475" y="3009900"/>
          <p14:tracePt t="52969" x="5187950" y="3036888"/>
          <p14:tracePt t="53013" x="5187950" y="3027363"/>
          <p14:tracePt t="53033" x="5187950" y="3017838"/>
          <p14:tracePt t="53049" x="5187950" y="3009900"/>
          <p14:tracePt t="53069" x="5205413" y="2982913"/>
          <p14:tracePt t="53089" x="5286375" y="2894013"/>
          <p14:tracePt t="53109" x="5394325" y="2795588"/>
          <p14:tracePt t="53129" x="5500688" y="2652713"/>
          <p14:tracePt t="53149" x="5599113" y="2509838"/>
          <p14:tracePt t="53169" x="5653088" y="2357438"/>
          <p14:tracePt t="53189" x="5653088" y="2303463"/>
          <p14:tracePt t="53209" x="5661025" y="2303463"/>
          <p14:tracePt t="53320" x="5653088" y="2303463"/>
          <p14:tracePt t="53401" x="5653088" y="2286000"/>
          <p14:tracePt t="62178" x="4741863" y="2571750"/>
          <p14:tracePt t="62187" x="4491038" y="2679700"/>
          <p14:tracePt t="62196" x="4241800" y="2759075"/>
          <p14:tracePt t="62210" x="4071938" y="2822575"/>
          <p14:tracePt t="62231" x="3822700" y="3009900"/>
          <p14:tracePt t="62250" x="3643313" y="3081338"/>
          <p14:tracePt t="62271" x="3527425" y="3143250"/>
          <p14:tracePt t="62291" x="3455988" y="3179763"/>
          <p14:tracePt t="62311" x="3419475" y="3214688"/>
          <p14:tracePt t="62330" x="3394075" y="3241675"/>
          <p14:tracePt t="62351" x="3394075" y="3276600"/>
          <p14:tracePt t="62371" x="3367088" y="3384550"/>
          <p14:tracePt t="62627" x="3340100" y="3402013"/>
          <p14:tracePt t="62637" x="3322638" y="3411538"/>
          <p14:tracePt t="62650" x="3286125" y="3419475"/>
          <p14:tracePt t="62671" x="3108325" y="3446463"/>
          <p14:tracePt t="62691" x="2803525" y="3446463"/>
          <p14:tracePt t="62711" x="2411413" y="3446463"/>
          <p14:tracePt t="62731" x="1911350" y="3330575"/>
          <p14:tracePt t="62751" x="1455738" y="3224213"/>
          <p14:tracePt t="62771" x="1116013" y="3187700"/>
          <p14:tracePt t="62791" x="893763" y="3179763"/>
          <p14:tracePt t="62811" x="750888" y="3197225"/>
          <p14:tracePt t="62832" x="660400" y="3197225"/>
          <p14:tracePt t="62851" x="642938" y="3205163"/>
          <p14:tracePt t="63220" x="642938" y="3214688"/>
          <p14:tracePt t="63231" x="642938" y="3224213"/>
          <p14:tracePt t="63242" x="642938" y="3232150"/>
          <p14:tracePt t="63252" x="642938" y="3241675"/>
          <p14:tracePt t="63272" x="642938" y="3268663"/>
          <p14:tracePt t="63292" x="642938" y="3303588"/>
          <p14:tracePt t="63313" x="633413" y="3330575"/>
          <p14:tracePt t="63331" x="633413" y="3357563"/>
          <p14:tracePt t="63351" x="633413" y="3411538"/>
          <p14:tracePt t="63371" x="633413" y="3465513"/>
          <p14:tracePt t="63391" x="633413" y="3482975"/>
          <p14:tracePt t="63445" x="642938" y="3482975"/>
          <p14:tracePt t="63456" x="652463" y="3500438"/>
          <p14:tracePt t="63471" x="669925" y="3536950"/>
          <p14:tracePt t="63491" x="714375" y="3562350"/>
          <p14:tracePt t="63511" x="741363" y="3581400"/>
          <p14:tracePt t="63772" x="758825" y="3581400"/>
          <p14:tracePt t="63783" x="785813" y="3581400"/>
          <p14:tracePt t="63794" x="830263" y="3581400"/>
          <p14:tracePt t="63811" x="893763" y="3581400"/>
          <p14:tracePt t="63831" x="1071563" y="3581400"/>
          <p14:tracePt t="63851" x="1258888" y="3581400"/>
          <p14:tracePt t="63871" x="1562100" y="3608388"/>
          <p14:tracePt t="63891" x="1901825" y="3643313"/>
          <p14:tracePt t="63911" x="2232025" y="3652838"/>
          <p14:tracePt t="63931" x="2490788" y="3660775"/>
          <p14:tracePt t="63951" x="2724150" y="3697288"/>
          <p14:tracePt t="63971" x="2911475" y="3732213"/>
          <p14:tracePt t="63991" x="3044825" y="3795713"/>
          <p14:tracePt t="64011" x="3071813" y="3884613"/>
          <p14:tracePt t="64295" x="3098800" y="3884613"/>
          <p14:tracePt t="64305" x="3160713" y="3884613"/>
          <p14:tracePt t="64316" x="3268663" y="3884613"/>
          <p14:tracePt t="64331" x="3411538" y="3884613"/>
          <p14:tracePt t="64352" x="4062413" y="3902075"/>
          <p14:tracePt t="64371" x="4867275" y="4037013"/>
          <p14:tracePt t="64391" x="5402263" y="4160838"/>
          <p14:tracePt t="64411" x="5626100" y="4160838"/>
          <p14:tracePt t="64431" x="5741988" y="4160838"/>
          <p14:tracePt t="64451" x="5768975" y="4160838"/>
          <p14:tracePt t="64471" x="5786438" y="4160838"/>
          <p14:tracePt t="64491" x="5795963" y="4160838"/>
          <p14:tracePt t="64511" x="5795963" y="4133850"/>
          <p14:tracePt t="64766" x="5795963" y="4125913"/>
          <p14:tracePt t="64775" x="5795963" y="4116388"/>
          <p14:tracePt t="64791" x="5786438" y="4071938"/>
          <p14:tracePt t="64811" x="5705475" y="3848100"/>
          <p14:tracePt t="64831" x="5626100" y="3687763"/>
          <p14:tracePt t="64851" x="5599113" y="3598863"/>
          <p14:tracePt t="71187" x="5653088" y="3465513"/>
          <p14:tracePt t="71197" x="5688013" y="3402013"/>
          <p14:tracePt t="71212" x="5715000" y="3330575"/>
          <p14:tracePt t="71232" x="5759450" y="3187700"/>
          <p14:tracePt t="71252" x="5776913" y="3143250"/>
          <p14:tracePt t="71272" x="5768975" y="3133725"/>
          <p14:tracePt t="71292" x="5608638" y="3116263"/>
          <p14:tracePt t="71312" x="5357813" y="3116263"/>
          <p14:tracePt t="71332" x="5180013" y="3116263"/>
          <p14:tracePt t="71353" x="5000625" y="3133725"/>
          <p14:tracePt t="71372" x="4894263" y="3179763"/>
          <p14:tracePt t="71392" x="4867275" y="3232150"/>
          <p14:tracePt t="71679" x="4867275" y="3241675"/>
          <p14:tracePt t="71688" x="4867275" y="3259138"/>
          <p14:tracePt t="71699" x="4867275" y="3268663"/>
          <p14:tracePt t="71712" x="4867275" y="3286125"/>
          <p14:tracePt t="71732" x="4867275" y="3330575"/>
          <p14:tracePt t="71752" x="4867275" y="3411538"/>
          <p14:tracePt t="71772" x="4867275" y="3446463"/>
          <p14:tracePt t="71792" x="4867275" y="3465513"/>
          <p14:tracePt t="71915" x="4867275" y="3473450"/>
          <p14:tracePt t="71935" x="4867275" y="3490913"/>
          <p14:tracePt t="71945" x="4867275" y="3500438"/>
          <p14:tracePt t="71965" x="4867275" y="3517900"/>
          <p14:tracePt t="71975" x="4867275" y="3536950"/>
          <p14:tracePt t="71993" x="4857750" y="3598863"/>
          <p14:tracePt t="72013" x="4840288" y="3660775"/>
          <p14:tracePt t="72032" x="4840288" y="3679825"/>
          <p14:tracePt t="72129" x="4840288" y="3670300"/>
          <p14:tracePt t="72139" x="4840288" y="3652838"/>
          <p14:tracePt t="72152" x="4840288" y="3633788"/>
          <p14:tracePt t="72172" x="4840288" y="3571875"/>
          <p14:tracePt t="72192" x="4840288" y="3527425"/>
          <p14:tracePt t="72212" x="4848225" y="3482975"/>
          <p14:tracePt t="72232" x="4857750" y="3402013"/>
          <p14:tracePt t="72252" x="4857750" y="3322638"/>
          <p14:tracePt t="72406" x="4848225" y="3340100"/>
          <p14:tracePt t="72415" x="4848225" y="3348038"/>
          <p14:tracePt t="72432" x="4830763" y="3357563"/>
          <p14:tracePt t="72452" x="4813300" y="3375025"/>
          <p14:tracePt t="72472" x="4813300" y="3384550"/>
          <p14:tracePt t="72989" x="4911725" y="3384550"/>
          <p14:tracePt t="72999" x="4929188" y="3384550"/>
          <p14:tracePt t="73012" x="4956175" y="3384550"/>
          <p14:tracePt t="73032" x="5018088" y="3322638"/>
          <p14:tracePt t="73052" x="5116513" y="3241675"/>
          <p14:tracePt t="73073" x="5187950" y="3160713"/>
          <p14:tracePt t="73093" x="5232400" y="3089275"/>
          <p14:tracePt t="73113" x="5251450" y="3036888"/>
          <p14:tracePt t="73133" x="5259388" y="2911475"/>
          <p14:tracePt t="73153" x="5259388" y="2786063"/>
          <p14:tracePt t="73173" x="5259388" y="2679700"/>
          <p14:tracePt t="73196" x="5232400" y="2633663"/>
          <p14:tracePt t="73214" x="5197475" y="2589213"/>
          <p14:tracePt t="73235" x="5143500" y="2562225"/>
          <p14:tracePt t="73254" x="5018088" y="2527300"/>
          <p14:tracePt t="73275" x="4911725" y="2527300"/>
          <p14:tracePt t="73294" x="4848225" y="2536825"/>
          <p14:tracePt t="73312" x="4848225" y="2544763"/>
          <p14:tracePt t="73332" x="4840288" y="2544763"/>
          <p14:tracePt t="73511" x="4848225" y="2544763"/>
          <p14:tracePt t="73521" x="4884738" y="2544763"/>
          <p14:tracePt t="73532" x="4956175" y="2562225"/>
          <p14:tracePt t="73552" x="5224463" y="2679700"/>
          <p14:tracePt t="73573" x="5572125" y="2946400"/>
          <p14:tracePt t="73593" x="5803900" y="3268663"/>
          <p14:tracePt t="73613" x="5822950" y="3348038"/>
          <p14:tracePt t="73634" x="5803900" y="3394075"/>
          <p14:tracePt t="73654" x="5724525" y="3465513"/>
          <p14:tracePt t="73673" x="5634038" y="3527425"/>
          <p14:tracePt t="73692" x="5429250" y="3679825"/>
          <p14:tracePt t="73713" x="5224463" y="3768725"/>
          <p14:tracePt t="73733" x="5099050" y="3786188"/>
          <p14:tracePt t="73753" x="5037138" y="3776663"/>
          <p14:tracePt t="73756" x="5037138" y="3768725"/>
          <p14:tracePt t="73829" x="5027613" y="3768725"/>
          <p14:tracePt t="73931" x="5010150" y="3768725"/>
          <p14:tracePt t="73941" x="4991100" y="3768725"/>
          <p14:tracePt t="73952" x="4973638" y="3768725"/>
          <p14:tracePt t="73972" x="4929188" y="3768725"/>
          <p14:tracePt t="73993" x="4875213" y="3768725"/>
          <p14:tracePt t="74013" x="4840288" y="3768725"/>
          <p14:tracePt t="74033" x="4830763" y="3768725"/>
          <p14:tracePt t="74186" x="4830763" y="3759200"/>
          <p14:tracePt t="74278" x="4830763" y="3751263"/>
          <p14:tracePt t="74289" x="4830763" y="3741738"/>
          <p14:tracePt t="74299" x="4848225" y="3732213"/>
          <p14:tracePt t="74313" x="4848225" y="3714750"/>
          <p14:tracePt t="74333" x="4875213" y="3687763"/>
          <p14:tracePt t="74353" x="4894263" y="3687763"/>
          <p14:tracePt t="74373" x="4902200" y="3679825"/>
          <p14:tracePt t="74393" x="4929188" y="3679825"/>
          <p14:tracePt t="74413" x="4946650" y="3670300"/>
          <p14:tracePt t="74433" x="4973638" y="3660775"/>
          <p14:tracePt t="74535" x="4983163" y="3660775"/>
          <p14:tracePt t="74556" x="4991100" y="3643313"/>
          <p14:tracePt t="74565" x="5000625" y="3643313"/>
          <p14:tracePt t="74575" x="5000625" y="3633788"/>
          <p14:tracePt t="74689" x="5010150" y="3633788"/>
          <p14:tracePt t="74698" x="5045075" y="3571875"/>
          <p14:tracePt t="74712" x="5081588" y="3544888"/>
          <p14:tracePt t="74733" x="5133975" y="3500438"/>
          <p14:tracePt t="74753" x="5197475" y="3455988"/>
          <p14:tracePt t="74773" x="5251450" y="3411538"/>
          <p14:tracePt t="74793" x="5348288" y="3348038"/>
          <p14:tracePt t="74813" x="5429250" y="3232150"/>
          <p14:tracePt t="74833" x="5510213" y="3089275"/>
          <p14:tracePt t="74853" x="5562600" y="2938463"/>
          <p14:tracePt t="74873" x="5599113" y="2803525"/>
          <p14:tracePt t="74893" x="5608638" y="2697163"/>
          <p14:tracePt t="74913" x="5616575" y="2571750"/>
          <p14:tracePt t="74934" x="5616575" y="2465388"/>
          <p14:tracePt t="74954" x="5554663" y="2276475"/>
          <p14:tracePt t="74975" x="5473700" y="2054225"/>
          <p14:tracePt t="74994" x="5419725" y="2009775"/>
          <p14:tracePt t="75013" x="5402263" y="2009775"/>
          <p14:tracePt t="75033" x="5375275" y="2009775"/>
          <p14:tracePt t="75053" x="5330825" y="1990725"/>
          <p14:tracePt t="75073" x="5205413" y="2000250"/>
          <p14:tracePt t="75093" x="5018088" y="2054225"/>
          <p14:tracePt t="75113" x="4902200" y="2125663"/>
          <p14:tracePt t="75133" x="4867275" y="2241550"/>
          <p14:tracePt t="75153" x="4848225" y="2312988"/>
          <p14:tracePt t="75173" x="4848225" y="2384425"/>
          <p14:tracePt t="75193" x="4902200" y="2571750"/>
          <p14:tracePt t="75213" x="5000625" y="2919413"/>
          <p14:tracePt t="75233" x="5037138" y="3160713"/>
          <p14:tracePt t="75253" x="5037138" y="3500438"/>
          <p14:tracePt t="75273" x="4991100" y="3608388"/>
          <p14:tracePt t="75293" x="4902200" y="3670300"/>
          <p14:tracePt t="75313" x="4759325" y="3732213"/>
          <p14:tracePt t="75333" x="4643438" y="3776663"/>
          <p14:tracePt t="75354" x="4562475" y="3803650"/>
          <p14:tracePt t="75374" x="4554538" y="3803650"/>
          <p14:tracePt t="75394" x="4545013" y="3803650"/>
          <p14:tracePt t="75466" x="4562475" y="3803650"/>
          <p14:tracePt t="75487" x="4572000" y="3803650"/>
          <p14:tracePt t="75588" x="4589463" y="3795713"/>
          <p14:tracePt t="75599" x="4616450" y="3786188"/>
          <p14:tracePt t="75613" x="4660900" y="3786188"/>
          <p14:tracePt t="75633" x="4768850" y="3786188"/>
          <p14:tracePt t="75653" x="4911725" y="3795713"/>
          <p14:tracePt t="75673" x="5160963" y="3983038"/>
          <p14:tracePt t="75693" x="5375275" y="4152900"/>
          <p14:tracePt t="75713" x="5465763" y="4286250"/>
          <p14:tracePt t="75733" x="5483225" y="4419600"/>
          <p14:tracePt t="75753" x="5483225" y="4643438"/>
          <p14:tracePt t="75773" x="5419725" y="4848225"/>
          <p14:tracePt t="75794" x="5251450" y="5340350"/>
          <p14:tracePt t="75815" x="5133975" y="5518150"/>
          <p14:tracePt t="75834" x="5045075" y="5616575"/>
          <p14:tracePt t="75855" x="4919663" y="5705475"/>
          <p14:tracePt t="75873" x="4848225" y="5795963"/>
          <p14:tracePt t="75893" x="4697413" y="5884863"/>
          <p14:tracePt t="75913" x="4670425" y="5902325"/>
          <p14:tracePt t="76049" x="4670425" y="5894388"/>
          <p14:tracePt t="76059" x="4687888" y="5867400"/>
          <p14:tracePt t="76073" x="4741863" y="5776913"/>
          <p14:tracePt t="76093" x="4848225" y="5616575"/>
          <p14:tracePt t="76113" x="5099050" y="5133975"/>
          <p14:tracePt t="76133" x="5303838" y="4759325"/>
          <p14:tracePt t="76153" x="5419725" y="4187825"/>
          <p14:tracePt t="76173" x="5438775" y="3990975"/>
          <p14:tracePt t="76193" x="5438775" y="3938588"/>
          <p14:tracePt t="76255" x="5438775" y="3929063"/>
          <p14:tracePt t="76285" x="5367338" y="3848100"/>
          <p14:tracePt t="76295" x="5116513" y="3608388"/>
          <p14:tracePt t="76306" x="5099050" y="3608388"/>
          <p14:tracePt t="76326" x="5045075" y="3581400"/>
          <p14:tracePt t="76336" x="4965700" y="3517900"/>
          <p14:tracePt t="76353" x="4929188" y="3465513"/>
          <p14:tracePt t="76375" x="4894263" y="3394075"/>
          <p14:tracePt t="76393" x="4884738" y="3367088"/>
          <p14:tracePt t="76418" x="4875213" y="3367088"/>
          <p14:tracePt t="76459" x="4867275" y="3367088"/>
          <p14:tracePt t="76500" x="4848225" y="3367088"/>
          <p14:tracePt t="76520" x="4840288" y="3375025"/>
          <p14:tracePt t="76530" x="4830763" y="3384550"/>
          <p14:tracePt t="76540" x="4822825" y="3384550"/>
          <p14:tracePt t="76848" x="4813300" y="3394075"/>
          <p14:tracePt t="76991" x="4840288" y="3394075"/>
          <p14:tracePt t="77001" x="4867275" y="3394075"/>
          <p14:tracePt t="77013" x="4894263" y="3394075"/>
          <p14:tracePt t="77033" x="4983163" y="3384550"/>
          <p14:tracePt t="77053" x="5089525" y="3357563"/>
          <p14:tracePt t="77073" x="5180013" y="3286125"/>
          <p14:tracePt t="77093" x="5214938" y="3232150"/>
          <p14:tracePt t="77114" x="5268913" y="3116263"/>
          <p14:tracePt t="77134" x="5313363" y="3009900"/>
          <p14:tracePt t="77154" x="5357813" y="2901950"/>
          <p14:tracePt t="77174" x="5375275" y="2776538"/>
          <p14:tracePt t="77193" x="5429250" y="2527300"/>
          <p14:tracePt t="77213" x="5465763" y="2232025"/>
          <p14:tracePt t="77233" x="5473700" y="2036763"/>
          <p14:tracePt t="77253" x="5465763" y="1901825"/>
          <p14:tracePt t="77257" x="5438775" y="1857375"/>
          <p14:tracePt t="77273" x="5411788" y="1812925"/>
          <p14:tracePt t="77293" x="5340350" y="1704975"/>
          <p14:tracePt t="77313" x="5303838" y="1633538"/>
          <p14:tracePt t="77333" x="5286375" y="1616075"/>
          <p14:tracePt t="77353" x="5268913" y="1616075"/>
          <p14:tracePt t="77544" x="5268913" y="1608138"/>
          <p14:tracePt t="78445" x="5241925" y="1670050"/>
          <p14:tracePt t="78456" x="5241925" y="1679575"/>
          <p14:tracePt t="78496" x="5241925" y="1697038"/>
          <p14:tracePt t="78506" x="5232400" y="1724025"/>
          <p14:tracePt t="78516" x="5224463" y="1751013"/>
          <p14:tracePt t="78533" x="5214938" y="1785938"/>
          <p14:tracePt t="78553" x="5133975" y="2071688"/>
          <p14:tracePt t="78574" x="5037138" y="2295525"/>
          <p14:tracePt t="78593" x="4938713" y="2724150"/>
          <p14:tracePt t="78613" x="4902200" y="2884488"/>
          <p14:tracePt t="78633" x="4902200" y="2973388"/>
          <p14:tracePt t="78654" x="4894263" y="3027363"/>
          <p14:tracePt t="78673" x="4894263" y="3054350"/>
          <p14:tracePt t="78710" x="4894263" y="3133725"/>
          <p14:tracePt t="78721" x="4884738" y="3187700"/>
          <p14:tracePt t="78734" x="4884738" y="3205163"/>
          <p14:tracePt t="78753" x="4875213" y="3251200"/>
          <p14:tracePt t="78773" x="4867275" y="3286125"/>
          <p14:tracePt t="78793" x="4848225" y="3313113"/>
          <p14:tracePt t="78814" x="4813300" y="3429000"/>
          <p14:tracePt t="78834" x="4759325" y="3625850"/>
          <p14:tracePt t="78854" x="4697413" y="4010025"/>
          <p14:tracePt t="78874" x="4679950" y="4205288"/>
          <p14:tracePt t="78895" x="4633913" y="4322763"/>
          <p14:tracePt t="78913" x="4625975" y="4348163"/>
          <p14:tracePt t="79243" x="4625975" y="4322763"/>
          <p14:tracePt t="79253" x="4625975" y="4286250"/>
          <p14:tracePt t="79263" x="4625975" y="4205288"/>
          <p14:tracePt t="79275" x="4625975" y="4143375"/>
          <p14:tracePt t="79294" x="4625975" y="4054475"/>
          <p14:tracePt t="79315" x="4625975" y="4000500"/>
          <p14:tracePt t="79335" x="4625975" y="3929063"/>
          <p14:tracePt t="79355" x="4616450" y="3867150"/>
          <p14:tracePt t="79376" x="4608513" y="3848100"/>
          <p14:tracePt t="79417" x="4598988" y="3848100"/>
          <p14:tracePt t="79458" x="4589463" y="3848100"/>
          <p14:tracePt t="79489" x="4581525" y="3848100"/>
          <p14:tracePt t="79703" x="4581525" y="3840163"/>
          <p14:tracePt t="79723" x="4581525" y="3830638"/>
          <p14:tracePt t="79734" x="4581525" y="3822700"/>
          <p14:tracePt t="79765" x="4581525" y="3803650"/>
          <p14:tracePt t="79785" x="4581525" y="3795713"/>
          <p14:tracePt t="79796" x="4581525" y="3776663"/>
          <p14:tracePt t="79806" x="4589463" y="3759200"/>
          <p14:tracePt t="79816" x="4589463" y="3751263"/>
          <p14:tracePt t="79834" x="4608513" y="3714750"/>
          <p14:tracePt t="79854" x="4643438" y="3687763"/>
          <p14:tracePt t="79874" x="4670425" y="3670300"/>
          <p14:tracePt t="79894" x="4679950" y="3670300"/>
          <p14:tracePt t="79914" x="4705350" y="3652838"/>
          <p14:tracePt t="79934" x="4741863" y="3652838"/>
          <p14:tracePt t="79954" x="4776788" y="3643313"/>
          <p14:tracePt t="79974" x="4813300" y="3625850"/>
          <p14:tracePt t="79994" x="4822825" y="3616325"/>
          <p14:tracePt t="80430" x="4848225" y="3616325"/>
          <p14:tracePt t="80440" x="4884738" y="3616325"/>
          <p14:tracePt t="80454" x="4929188" y="3616325"/>
          <p14:tracePt t="80474" x="5116513" y="3616325"/>
          <p14:tracePt t="80494" x="5286375" y="3616325"/>
          <p14:tracePt t="80514" x="5419725" y="3625850"/>
          <p14:tracePt t="80534" x="5510213" y="3633788"/>
          <p14:tracePt t="80554" x="5545138" y="3633788"/>
          <p14:tracePt t="80574" x="5554663" y="3652838"/>
          <p14:tracePt t="82416" x="5732463" y="3660775"/>
          <p14:tracePt t="82425" x="5848350" y="3670300"/>
          <p14:tracePt t="82439" x="6000750" y="3687763"/>
          <p14:tracePt t="82454" x="6232525" y="3724275"/>
          <p14:tracePt t="82474" x="6616700" y="3830638"/>
          <p14:tracePt t="82494" x="6929438" y="3902075"/>
          <p14:tracePt t="82514" x="7126288" y="3983038"/>
          <p14:tracePt t="82534" x="7313613" y="4081463"/>
          <p14:tracePt t="82554" x="7446963" y="4214813"/>
          <p14:tracePt t="82574" x="7599363" y="4465638"/>
          <p14:tracePt t="82594" x="7759700" y="4741863"/>
          <p14:tracePt t="82866" x="7751763" y="4741863"/>
          <p14:tracePt t="82876" x="7732713" y="4741863"/>
          <p14:tracePt t="82894" x="7697788" y="4741863"/>
          <p14:tracePt t="82914" x="7545388" y="4562475"/>
          <p14:tracePt t="82934" x="7367588" y="4303713"/>
          <p14:tracePt t="82954" x="7331075" y="4241800"/>
          <p14:tracePt t="82974" x="7323138" y="4232275"/>
          <p14:tracePt t="82994" x="7323138" y="4224338"/>
          <p14:tracePt t="83014" x="7323138" y="4205288"/>
          <p14:tracePt t="83440" x="7313613" y="4214813"/>
          <p14:tracePt t="83449" x="7296150" y="4224338"/>
          <p14:tracePt t="83460" x="7286625" y="4224338"/>
          <p14:tracePt t="83474" x="7269163" y="4232275"/>
          <p14:tracePt t="83494" x="7215188" y="4251325"/>
          <p14:tracePt t="83515" x="7170738" y="4251325"/>
          <p14:tracePt t="83534" x="7143750" y="4259263"/>
          <p14:tracePt t="83554" x="7116763" y="4268788"/>
          <p14:tracePt t="83961" x="7099300" y="4268788"/>
          <p14:tracePt t="83972" x="7072313" y="4268788"/>
          <p14:tracePt t="83982" x="7054850" y="4268788"/>
          <p14:tracePt t="83994" x="7027863" y="4268788"/>
          <p14:tracePt t="84015" x="6919913" y="4268788"/>
          <p14:tracePt t="84034" x="6769100" y="4268788"/>
          <p14:tracePt t="84054" x="6634163" y="4241800"/>
          <p14:tracePt t="84075" x="6572250" y="4232275"/>
          <p14:tracePt t="84094" x="6562725" y="4232275"/>
          <p14:tracePt t="84146" x="6562725" y="4224338"/>
          <p14:tracePt t="84157" x="6562725" y="4214813"/>
          <p14:tracePt t="84176" x="6670675" y="4160838"/>
          <p14:tracePt t="84195" x="6777038" y="4143375"/>
          <p14:tracePt t="84215" x="6991350" y="4133850"/>
          <p14:tracePt t="84235" x="7143750" y="4133850"/>
          <p14:tracePt t="84254" x="7296150" y="4125913"/>
          <p14:tracePt t="84259" x="7358063" y="4116388"/>
          <p14:tracePt t="84275" x="7402513" y="4108450"/>
          <p14:tracePt t="84295" x="7456488" y="4071938"/>
          <p14:tracePt t="84315" x="7500938" y="4071938"/>
          <p14:tracePt t="84524" x="7500938" y="4037013"/>
          <p14:tracePt t="84534" x="7500938" y="3983038"/>
          <p14:tracePt t="84544" x="7456488" y="3875088"/>
          <p14:tracePt t="84556" x="7419975" y="3633788"/>
          <p14:tracePt t="84576" x="7296150" y="3125788"/>
          <p14:tracePt t="84596" x="7232650" y="2455863"/>
          <p14:tracePt t="84616" x="7232650" y="1965325"/>
          <p14:tracePt t="84634" x="7205663" y="1687513"/>
          <p14:tracePt t="84657" x="7116763" y="911225"/>
          <p14:tracePt t="84675" x="7116763" y="731838"/>
          <p14:tracePt t="84695" x="7126288" y="561975"/>
          <p14:tracePt t="84715" x="7126288" y="473075"/>
          <p14:tracePt t="84735" x="7134225" y="473075"/>
          <p14:tracePt t="84914" x="7134225" y="482600"/>
          <p14:tracePt t="84923" x="7134225" y="490538"/>
          <p14:tracePt t="84935" x="7126288" y="509588"/>
          <p14:tracePt t="84954" x="7099300" y="554038"/>
          <p14:tracePt t="84975" x="7027863" y="704850"/>
          <p14:tracePt t="84995" x="6919913" y="1204913"/>
          <p14:tracePt t="85016" x="6875463" y="1822450"/>
          <p14:tracePt t="85036" x="6840538" y="2054225"/>
          <p14:tracePt t="85056" x="6804025" y="2357438"/>
          <p14:tracePt t="85075" x="6804025" y="2490788"/>
          <p14:tracePt t="85095" x="6804025" y="2714625"/>
          <p14:tracePt t="85115" x="6804025" y="2822575"/>
          <p14:tracePt t="90082" x="6759575" y="2840038"/>
          <p14:tracePt t="90092" x="6688138" y="2884488"/>
          <p14:tracePt t="90101" x="6608763" y="2928938"/>
          <p14:tracePt t="90116" x="6510338" y="2955925"/>
          <p14:tracePt t="90136" x="6276975" y="3036888"/>
          <p14:tracePt t="90156" x="6045200" y="3089275"/>
          <p14:tracePt t="90175" x="5795963" y="3143250"/>
          <p14:tracePt t="90196" x="5643563" y="3170238"/>
          <p14:tracePt t="90215" x="5491163" y="3205163"/>
          <p14:tracePt t="90236" x="5384800" y="3259138"/>
          <p14:tracePt t="90256" x="5286375" y="3340100"/>
          <p14:tracePt t="90276" x="5205413" y="3465513"/>
          <p14:tracePt t="90297" x="5153025" y="3482975"/>
          <p14:tracePt t="90317" x="5116513" y="3490913"/>
          <p14:tracePt t="90338" x="5116513" y="3500438"/>
          <p14:tracePt t="90625" x="5116513" y="3509963"/>
          <p14:tracePt t="90634" x="5133975" y="3527425"/>
          <p14:tracePt t="90644" x="5160963" y="3571875"/>
          <p14:tracePt t="90656" x="5232400" y="3660775"/>
          <p14:tracePt t="90676" x="5473700" y="3919538"/>
          <p14:tracePt t="90696" x="5875338" y="4062413"/>
          <p14:tracePt t="90717" x="6259513" y="4170363"/>
          <p14:tracePt t="90737" x="6589713" y="4232275"/>
          <p14:tracePt t="90757" x="6858000" y="4259263"/>
          <p14:tracePt t="90776" x="6983413" y="4268788"/>
          <p14:tracePt t="90798" x="7205663" y="4313238"/>
          <p14:tracePt t="90816" x="7232650" y="4313238"/>
          <p14:tracePt t="91074" x="7224713" y="4313238"/>
          <p14:tracePt t="91085" x="7215188" y="4313238"/>
          <p14:tracePt t="91096" x="7188200" y="4322763"/>
          <p14:tracePt t="91116" x="7126288" y="4322763"/>
          <p14:tracePt t="91136" x="7089775" y="4322763"/>
          <p14:tracePt t="91157" x="7054850" y="4322763"/>
          <p14:tracePt t="91178" x="7027863" y="4322763"/>
          <p14:tracePt t="91198" x="7018338" y="4303713"/>
          <p14:tracePt t="91217" x="7010400" y="4303713"/>
          <p14:tracePt t="91259" x="7010400" y="4295775"/>
          <p14:tracePt t="91484" x="7010400" y="4286250"/>
          <p14:tracePt t="91505" x="7018338" y="4276725"/>
          <p14:tracePt t="91515" x="7037388" y="4276725"/>
          <p14:tracePt t="91525" x="7045325" y="4268788"/>
          <p14:tracePt t="91536" x="7054850" y="4259263"/>
          <p14:tracePt t="91556" x="7099300" y="4259263"/>
          <p14:tracePt t="91576" x="7126288" y="4251325"/>
          <p14:tracePt t="91597" x="7153275" y="4251325"/>
          <p14:tracePt t="91618" x="7170738" y="4251325"/>
          <p14:tracePt t="91636" x="7180263" y="4251325"/>
          <p14:tracePt t="91863" x="7170738" y="4251325"/>
          <p14:tracePt t="91873" x="7161213" y="4251325"/>
          <p14:tracePt t="91883" x="7153275" y="4251325"/>
          <p14:tracePt t="91896" x="7134225" y="4259263"/>
          <p14:tracePt t="91916" x="7089775" y="4276725"/>
          <p14:tracePt t="91936" x="7037388" y="4276725"/>
          <p14:tracePt t="91956" x="6991350" y="4286250"/>
          <p14:tracePt t="92344" x="7018338" y="4286250"/>
          <p14:tracePt t="92354" x="7081838" y="4259263"/>
          <p14:tracePt t="92364" x="7153275" y="4214813"/>
          <p14:tracePt t="92376" x="7242175" y="4179888"/>
          <p14:tracePt t="92396" x="7483475" y="4010025"/>
          <p14:tracePt t="92416" x="7751763" y="3894138"/>
          <p14:tracePt t="92437" x="8081963" y="3830638"/>
          <p14:tracePt t="92457" x="8420100" y="3813175"/>
          <p14:tracePt t="92477" x="8599488" y="3813175"/>
          <p14:tracePt t="92498" x="8705850" y="3813175"/>
          <p14:tracePt t="92517" x="8786813" y="3803650"/>
          <p14:tracePt t="92538" x="8840788" y="3795713"/>
          <p14:tracePt t="92558" x="8875713" y="3776663"/>
          <p14:tracePt t="92794" x="8885238" y="3768725"/>
          <p14:tracePt t="92804" x="8894763" y="3751263"/>
          <p14:tracePt t="92816" x="8894763" y="3714750"/>
          <p14:tracePt t="92836" x="8920163" y="3482975"/>
          <p14:tracePt t="92856" x="8947150" y="3251200"/>
          <p14:tracePt t="92877" x="8947150" y="2894013"/>
          <p14:tracePt t="92897" x="8939213" y="2625725"/>
          <p14:tracePt t="92917" x="8902700" y="2490788"/>
          <p14:tracePt t="92938" x="8840788" y="2393950"/>
          <p14:tracePt t="92958" x="8769350" y="2322513"/>
          <p14:tracePt t="92977" x="8732838" y="2312988"/>
          <p14:tracePt t="92998" x="8661400" y="2276475"/>
          <p14:tracePt t="93018" x="8616950" y="2251075"/>
          <p14:tracePt t="93036" x="8609013" y="2241550"/>
          <p14:tracePt t="93056" x="8589963" y="2224088"/>
          <p14:tracePt t="93076" x="8555038" y="2205038"/>
          <p14:tracePt t="93096" x="8510588" y="2179638"/>
          <p14:tracePt t="93116" x="8429625" y="2170113"/>
          <p14:tracePt t="93136" x="8340725" y="2160588"/>
          <p14:tracePt t="93156" x="8259763" y="2152650"/>
          <p14:tracePt t="93176" x="8205788" y="2152650"/>
          <p14:tracePt t="93196" x="8143875" y="2152650"/>
          <p14:tracePt t="93216" x="8062913" y="2152650"/>
          <p14:tracePt t="93237" x="7966075" y="2170113"/>
          <p14:tracePt t="93256" x="7875588" y="2197100"/>
          <p14:tracePt t="93276" x="7840663" y="2214563"/>
          <p14:tracePt t="93296" x="7804150" y="2214563"/>
          <p14:tracePt t="93316" x="7769225" y="2232025"/>
          <p14:tracePt t="93336" x="7751763" y="2259013"/>
          <p14:tracePt t="93357" x="7715250" y="2312988"/>
          <p14:tracePt t="93377" x="7705725" y="2312988"/>
          <p14:tracePt t="93419" x="7705725" y="2322513"/>
          <p14:tracePt t="93448" x="7697788" y="2330450"/>
          <p14:tracePt t="93460" x="7688263" y="2347913"/>
          <p14:tracePt t="93476" x="7670800" y="2374900"/>
          <p14:tracePt t="93496" x="7661275" y="2401888"/>
          <p14:tracePt t="93516" x="7634288" y="2419350"/>
          <p14:tracePt t="93536" x="7626350" y="2419350"/>
          <p14:tracePt t="93576" x="7626350" y="2455863"/>
          <p14:tracePt t="93596" x="7608888" y="2509838"/>
          <p14:tracePt t="93616" x="7608888" y="2616200"/>
          <p14:tracePt t="93636" x="7599363" y="2670175"/>
          <p14:tracePt t="93657" x="7599363" y="2732088"/>
          <p14:tracePt t="93676" x="7599363" y="2874963"/>
          <p14:tracePt t="93696" x="7661275" y="3044825"/>
          <p14:tracePt t="93716" x="7732713" y="3108325"/>
          <p14:tracePt t="93736" x="7769225" y="3133725"/>
          <p14:tracePt t="93756" x="7796213" y="3133725"/>
          <p14:tracePt t="93777" x="7885113" y="3187700"/>
          <p14:tracePt t="93797" x="7983538" y="3259138"/>
          <p14:tracePt t="93819" x="8126413" y="3411538"/>
          <p14:tracePt t="93838" x="8232775" y="3490913"/>
          <p14:tracePt t="93858" x="8331200" y="3536950"/>
          <p14:tracePt t="93878" x="8491538" y="3571875"/>
          <p14:tracePt t="93896" x="8599488" y="3589338"/>
          <p14:tracePt t="93916" x="8777288" y="3616325"/>
          <p14:tracePt t="93937" x="8867775" y="3616325"/>
          <p14:tracePt t="93956" x="8912225" y="3616325"/>
          <p14:tracePt t="93976" x="9010650" y="3608388"/>
          <p14:tracePt t="95210" x="9126538" y="1812925"/>
          <p14:tracePt t="95219" x="9055100" y="1795463"/>
          <p14:tracePt t="95236" x="8983663" y="1776413"/>
          <p14:tracePt t="95257" x="8804275" y="1697038"/>
          <p14:tracePt t="95260" x="8732838" y="1633538"/>
          <p14:tracePt t="95277" x="8653463" y="1581150"/>
          <p14:tracePt t="95297" x="8537575" y="1455738"/>
          <p14:tracePt t="95316" x="8466138" y="1339850"/>
          <p14:tracePt t="95336" x="8439150" y="1312863"/>
          <p14:tracePt t="95356" x="8402638" y="1276350"/>
          <p14:tracePt t="95377" x="8358188" y="1241425"/>
          <p14:tracePt t="95397" x="8323263" y="1223963"/>
          <p14:tracePt t="95417" x="8313738" y="1204913"/>
          <p14:tracePt t="95536" x="8313738" y="1214438"/>
          <p14:tracePt t="95547" x="8313738" y="1223963"/>
          <p14:tracePt t="95559" x="8313738" y="1268413"/>
          <p14:tracePt t="95579" x="8313738" y="1401763"/>
          <p14:tracePt t="95598" x="8304213" y="1500188"/>
          <p14:tracePt t="95618" x="8269288" y="1670050"/>
          <p14:tracePt t="95638" x="8205788" y="1822450"/>
          <p14:tracePt t="95657" x="8180388" y="1866900"/>
          <p14:tracePt t="95677" x="8143875" y="1901825"/>
          <p14:tracePt t="95697" x="8134350" y="1938338"/>
          <p14:tracePt t="96059" x="8089900" y="1946275"/>
          <p14:tracePt t="96069" x="8018463" y="1965325"/>
          <p14:tracePt t="96079" x="7831138" y="2062163"/>
          <p14:tracePt t="96097" x="7581900" y="2098675"/>
          <p14:tracePt t="96117" x="7232650" y="2197100"/>
          <p14:tracePt t="96137" x="7027863" y="2241550"/>
          <p14:tracePt t="96157" x="6956425" y="2276475"/>
          <p14:tracePt t="96177" x="6956425" y="2295525"/>
          <p14:tracePt t="96233" x="6956425" y="2303463"/>
          <p14:tracePt t="96243" x="6956425" y="2330450"/>
          <p14:tracePt t="96257" x="6956425" y="2366963"/>
          <p14:tracePt t="96277" x="6956425" y="2536825"/>
          <p14:tracePt t="96297" x="6946900" y="2625725"/>
          <p14:tracePt t="96317" x="6919913" y="2679700"/>
          <p14:tracePt t="96337" x="6902450" y="2732088"/>
          <p14:tracePt t="96357" x="6894513" y="2884488"/>
          <p14:tracePt t="96378" x="6894513" y="2946400"/>
          <p14:tracePt t="96397" x="6894513" y="2965450"/>
          <p14:tracePt t="96417" x="6911975" y="2990850"/>
          <p14:tracePt t="96438" x="6965950" y="3036888"/>
          <p14:tracePt t="96458" x="7027863" y="3108325"/>
          <p14:tracePt t="96478" x="7099300" y="3187700"/>
          <p14:tracePt t="96497" x="7116763" y="3214688"/>
          <p14:tracePt t="101792" x="7126288" y="3303588"/>
          <p14:tracePt t="101800" x="7126288" y="3411538"/>
          <p14:tracePt t="101818" x="7126288" y="3473450"/>
          <p14:tracePt t="101838" x="7126288" y="3670300"/>
          <p14:tracePt t="101858" x="7143750" y="4071938"/>
          <p14:tracePt t="101879" x="7188200" y="4394200"/>
          <p14:tracePt t="101898" x="7232650" y="4732338"/>
          <p14:tracePt t="101918" x="7251700" y="4803775"/>
          <p14:tracePt t="101958" x="7259638" y="4803775"/>
          <p14:tracePt t="102199" x="7232650" y="4803775"/>
          <p14:tracePt t="102210" x="7197725" y="4786313"/>
          <p14:tracePt t="102221" x="7143750" y="4768850"/>
          <p14:tracePt t="102239" x="6956425" y="4697413"/>
          <p14:tracePt t="102258" x="6848475" y="4660900"/>
          <p14:tracePt t="102262" x="6759575" y="4633913"/>
          <p14:tracePt t="102278" x="6705600" y="4598988"/>
          <p14:tracePt t="102298" x="6581775" y="4518025"/>
          <p14:tracePt t="102318" x="6500813" y="4510088"/>
          <p14:tracePt t="102338" x="6438900" y="4510088"/>
          <p14:tracePt t="102358" x="6394450" y="4500563"/>
          <p14:tracePt t="102379" x="6384925" y="4491038"/>
          <p14:tracePt t="102701" x="6419850" y="4491038"/>
          <p14:tracePt t="102711" x="6483350" y="4483100"/>
          <p14:tracePt t="102721" x="6554788" y="4446588"/>
          <p14:tracePt t="102738" x="6599238" y="4429125"/>
          <p14:tracePt t="102758" x="6751638" y="4340225"/>
          <p14:tracePt t="102778" x="6902450" y="4286250"/>
          <p14:tracePt t="102798" x="7010400" y="4276725"/>
          <p14:tracePt t="102818" x="7072313" y="4276725"/>
          <p14:tracePt t="102838" x="7089775" y="4276725"/>
          <p14:tracePt t="103151" x="7108825" y="4286250"/>
          <p14:tracePt t="103162" x="7126288" y="4313238"/>
          <p14:tracePt t="103178" x="7143750" y="4348163"/>
          <p14:tracePt t="103199" x="7170738" y="4456113"/>
          <p14:tracePt t="103218" x="7170738" y="4527550"/>
          <p14:tracePt t="103238" x="7170738" y="4608513"/>
          <p14:tracePt t="103258" x="7170738" y="4786313"/>
          <p14:tracePt t="103278" x="7153275" y="4991100"/>
          <p14:tracePt t="103298" x="7126288" y="5180013"/>
          <p14:tracePt t="103318" x="7108825" y="5394325"/>
          <p14:tracePt t="103338" x="7089775" y="5483225"/>
          <p14:tracePt t="103358" x="7072313" y="5537200"/>
          <p14:tracePt t="103379" x="7072313" y="5581650"/>
          <p14:tracePt t="103398" x="7072313" y="5599113"/>
          <p14:tracePt t="103643" x="7072313" y="5608638"/>
          <p14:tracePt t="103653" x="7081838" y="5634038"/>
          <p14:tracePt t="103663" x="7089775" y="5661025"/>
          <p14:tracePt t="103678" x="7099300" y="5705475"/>
          <p14:tracePt t="103698" x="7161213" y="5884863"/>
          <p14:tracePt t="103718" x="7188200" y="5973763"/>
          <p14:tracePt t="103739" x="7188200" y="6062663"/>
          <p14:tracePt t="103758" x="7188200" y="6161088"/>
          <p14:tracePt t="103778" x="7188200" y="6232525"/>
          <p14:tracePt t="103798" x="7188200" y="6259513"/>
          <p14:tracePt t="103818" x="7188200" y="6269038"/>
          <p14:tracePt t="103858" x="7170738" y="6269038"/>
          <p14:tracePt t="103879" x="7143750" y="6269038"/>
          <p14:tracePt t="103899" x="7099300" y="6269038"/>
          <p14:tracePt t="103919" x="7027863" y="6242050"/>
          <p14:tracePt t="103940" x="6911975" y="6188075"/>
          <p14:tracePt t="103960" x="6848475" y="6170613"/>
          <p14:tracePt t="103980" x="6823075" y="6161088"/>
          <p14:tracePt t="103998" x="6813550" y="6161088"/>
          <p14:tracePt t="104038" x="6813550" y="6153150"/>
          <p14:tracePt t="104083" x="6823075" y="6153150"/>
          <p14:tracePt t="104093" x="6858000" y="6134100"/>
          <p14:tracePt t="104103" x="6938963" y="6134100"/>
          <p14:tracePt t="104118" x="7072313" y="6126163"/>
          <p14:tracePt t="104138" x="7259638" y="6126163"/>
          <p14:tracePt t="104158" x="7456488" y="6126163"/>
          <p14:tracePt t="104178" x="7518400" y="6126163"/>
          <p14:tracePt t="104198" x="7545388" y="6116638"/>
          <p14:tracePt t="108760" x="7562850" y="6054725"/>
          <p14:tracePt t="108770" x="7589838" y="5973763"/>
          <p14:tracePt t="108781" x="7616825" y="5919788"/>
          <p14:tracePt t="108801" x="7670800" y="5857875"/>
          <p14:tracePt t="108821" x="7742238" y="5840413"/>
          <p14:tracePt t="108839" x="7796213" y="5830888"/>
          <p14:tracePt t="108859" x="7894638" y="5830888"/>
          <p14:tracePt t="108880" x="7966075" y="5830888"/>
          <p14:tracePt t="108899" x="8045450" y="5857875"/>
          <p14:tracePt t="108919" x="8081963" y="5894388"/>
          <p14:tracePt t="108939" x="8081963" y="5938838"/>
          <p14:tracePt t="109240" x="8027988" y="5884863"/>
          <p14:tracePt t="109251" x="7966075" y="5803900"/>
          <p14:tracePt t="109261" x="7920038" y="5680075"/>
          <p14:tracePt t="109279" x="7831138" y="5456238"/>
          <p14:tracePt t="109299" x="7759700" y="5276850"/>
          <p14:tracePt t="109320" x="7742238" y="5099050"/>
          <p14:tracePt t="109339" x="7742238" y="4919663"/>
          <p14:tracePt t="109359" x="7742238" y="4902200"/>
          <p14:tracePt t="109855" x="7759700" y="4919663"/>
          <p14:tracePt t="109864" x="7786688" y="4965700"/>
          <p14:tracePt t="109879" x="7804150" y="5010150"/>
          <p14:tracePt t="109899" x="7848600" y="5126038"/>
          <p14:tracePt t="109919" x="7894638" y="5224463"/>
          <p14:tracePt t="109939" x="7929563" y="5286375"/>
          <p14:tracePt t="109959" x="7966075" y="5367338"/>
          <p14:tracePt t="109979" x="7991475" y="5465763"/>
          <p14:tracePt t="109999" x="8010525" y="5500688"/>
          <p14:tracePt t="110297" x="7875588" y="5518150"/>
          <p14:tracePt t="110305" x="7634288" y="5527675"/>
          <p14:tracePt t="110320" x="7367588" y="5545138"/>
          <p14:tracePt t="110339" x="6875463" y="5545138"/>
          <p14:tracePt t="110359" x="6545263" y="5483225"/>
          <p14:tracePt t="110380" x="6411913" y="5456238"/>
          <p14:tracePt t="111054" x="6296025" y="5375275"/>
          <p14:tracePt t="111063" x="6180138" y="5303838"/>
          <p14:tracePt t="111079" x="5991225" y="5205413"/>
          <p14:tracePt t="111100" x="5599113" y="5000625"/>
          <p14:tracePt t="111119" x="5276850" y="4840288"/>
          <p14:tracePt t="111139" x="5108575" y="4813300"/>
          <p14:tracePt t="111159" x="5018088" y="4822825"/>
          <p14:tracePt t="111533" x="5081588" y="4813300"/>
          <p14:tracePt t="111543" x="5241925" y="4768850"/>
          <p14:tracePt t="111559" x="5473700" y="4714875"/>
          <p14:tracePt t="111580" x="5991225" y="4625975"/>
          <p14:tracePt t="111600" x="6384925" y="4562475"/>
          <p14:tracePt t="111619" x="6769100" y="4545013"/>
          <p14:tracePt t="111639" x="6938963" y="4537075"/>
          <p14:tracePt t="111659" x="7018338" y="4537075"/>
          <p14:tracePt t="111680" x="7054850" y="4537075"/>
          <p14:tracePt t="111963" x="7054850" y="4518025"/>
          <p14:tracePt t="111973" x="7054850" y="4456113"/>
          <p14:tracePt t="111983" x="7054850" y="4384675"/>
          <p14:tracePt t="112000" x="7054850" y="4313238"/>
          <p14:tracePt t="112020" x="7062788" y="4170363"/>
          <p14:tracePt t="112040" x="7108825" y="4027488"/>
          <p14:tracePt t="112060" x="7116763" y="3990975"/>
          <p14:tracePt t="112080" x="7116763" y="3983038"/>
          <p14:tracePt t="112136" x="7108825" y="3983038"/>
          <p14:tracePt t="112147" x="7108825" y="3990975"/>
          <p14:tracePt t="112455" x="7099300" y="3990975"/>
          <p14:tracePt t="112465" x="7099300" y="4000500"/>
          <p14:tracePt t="112479" x="7099300" y="4010025"/>
          <p14:tracePt t="112500" x="7099300" y="4054475"/>
          <p14:tracePt t="112520" x="7089775" y="4081463"/>
          <p14:tracePt t="112540" x="7081838" y="4098925"/>
          <p14:tracePt t="112560" x="7072313" y="4125913"/>
          <p14:tracePt t="112580" x="7062788" y="4160838"/>
          <p14:tracePt t="112600" x="7054850" y="4251325"/>
          <p14:tracePt t="112620" x="7037388" y="4313238"/>
          <p14:tracePt t="112640" x="7018338" y="4348163"/>
          <p14:tracePt t="112660" x="7010400" y="4357688"/>
          <p14:tracePt t="112966" x="7000875" y="4357688"/>
          <p14:tracePt t="112977" x="6983413" y="4357688"/>
          <p14:tracePt t="112987" x="6965950" y="4357688"/>
          <p14:tracePt t="113000" x="6946900" y="4357688"/>
          <p14:tracePt t="113020" x="6884988" y="4348163"/>
          <p14:tracePt t="113040" x="6813550" y="4322763"/>
          <p14:tracePt t="113060" x="6786563" y="4322763"/>
          <p14:tracePt t="113121" x="6796088" y="4303713"/>
          <p14:tracePt t="113130" x="6823075" y="4295775"/>
          <p14:tracePt t="113142" x="6848475" y="4276725"/>
          <p14:tracePt t="113161" x="6929438" y="4259263"/>
          <p14:tracePt t="113181" x="6991350" y="4251325"/>
          <p14:tracePt t="113201" x="7072313" y="4232275"/>
          <p14:tracePt t="113220" x="7116763" y="4232275"/>
          <p14:tracePt t="113242" x="7232650" y="4214813"/>
          <p14:tracePt t="113260" x="7251700" y="4214813"/>
          <p14:tracePt t="113264" x="7269163" y="4214813"/>
          <p14:tracePt t="113280" x="7269163" y="4205288"/>
          <p14:tracePt t="113304" x="7269163" y="4197350"/>
          <p14:tracePt t="113365" x="7259638" y="4179888"/>
          <p14:tracePt t="113375" x="7232650" y="4170363"/>
          <p14:tracePt t="113385" x="7215188" y="4170363"/>
          <p14:tracePt t="113400" x="7205663" y="4160838"/>
          <p14:tracePt t="113420" x="7170738" y="4143375"/>
          <p14:tracePt t="113440" x="7134225" y="4143375"/>
          <p14:tracePt t="113460" x="7081838" y="4143375"/>
          <p14:tracePt t="113480" x="7010400" y="4143375"/>
          <p14:tracePt t="113500" x="6875463" y="4125913"/>
          <p14:tracePt t="113520" x="6786563" y="4081463"/>
          <p14:tracePt t="113540" x="6751638" y="4054475"/>
          <p14:tracePt t="113560" x="6732588" y="4017963"/>
          <p14:tracePt t="113580" x="6732588" y="3990975"/>
          <p14:tracePt t="113601" x="6732588" y="3983038"/>
          <p14:tracePt t="113621" x="6751638" y="3965575"/>
          <p14:tracePt t="115064" x="6769100" y="3973513"/>
          <p14:tracePt t="115074" x="6804025" y="3990975"/>
          <p14:tracePt t="115084" x="6848475" y="4062413"/>
          <p14:tracePt t="115100" x="6911975" y="4133850"/>
          <p14:tracePt t="115120" x="7108825" y="4303713"/>
          <p14:tracePt t="115140" x="7385050" y="4732338"/>
          <p14:tracePt t="115160" x="7456488" y="4875213"/>
          <p14:tracePt t="115180" x="7466013" y="4911725"/>
          <p14:tracePt t="115200" x="7466013" y="4929188"/>
          <p14:tracePt t="115220" x="7429500" y="4946650"/>
          <p14:tracePt t="115240" x="7385050" y="4956175"/>
          <p14:tracePt t="115260" x="7323138" y="4956175"/>
          <p14:tracePt t="115280" x="7224713" y="4956175"/>
          <p14:tracePt t="115300" x="7099300" y="4919663"/>
          <p14:tracePt t="115321" x="7000875" y="4848225"/>
          <p14:tracePt t="115341" x="6965950" y="4813300"/>
          <p14:tracePt t="115363" x="6965950" y="4803775"/>
          <p14:tracePt t="115381" x="6965950" y="4732338"/>
          <p14:tracePt t="115402" x="7000875" y="4697413"/>
          <p14:tracePt t="115421" x="7045325" y="4670425"/>
          <p14:tracePt t="115440" x="7116763" y="4633913"/>
          <p14:tracePt t="115460" x="7180263" y="4608513"/>
          <p14:tracePt t="115480" x="7205663" y="4608513"/>
          <p14:tracePt t="115555" x="7188200" y="4608513"/>
          <p14:tracePt t="115565" x="7170738" y="4608513"/>
          <p14:tracePt t="115581" x="7153275" y="4608513"/>
          <p14:tracePt t="115601" x="7134225" y="4608513"/>
          <p14:tracePt t="115620" x="7126288" y="4608513"/>
          <p14:tracePt t="115640" x="7116763" y="4608513"/>
          <p14:tracePt t="115660" x="7099300" y="4608513"/>
          <p14:tracePt t="115680" x="7081838" y="4608513"/>
          <p14:tracePt t="115700" x="7072313" y="4598988"/>
          <p14:tracePt t="115720" x="7054850" y="4589463"/>
          <p14:tracePt t="115740" x="7027863" y="4572000"/>
          <p14:tracePt t="115760" x="7000875" y="4562475"/>
          <p14:tracePt t="115781" x="6991350" y="4554538"/>
          <p14:tracePt t="115802" x="6991350" y="4545013"/>
          <p14:tracePt t="115822" x="6991350" y="4500563"/>
          <p14:tracePt t="115842" x="6991350" y="4473575"/>
          <p14:tracePt t="115861" x="6991350" y="4456113"/>
          <p14:tracePt t="115880" x="6991350" y="4429125"/>
          <p14:tracePt t="115900" x="6991350" y="4419600"/>
          <p14:tracePt t="115920" x="7000875" y="4402138"/>
          <p14:tracePt t="115940" x="7018338" y="4394200"/>
          <p14:tracePt t="115961" x="7045325" y="4394200"/>
          <p14:tracePt t="115980" x="7072313" y="4394200"/>
          <p14:tracePt t="116000" x="7089775" y="4394200"/>
          <p14:tracePt t="116020" x="7126288" y="4394200"/>
          <p14:tracePt t="116040" x="7143750" y="4394200"/>
          <p14:tracePt t="116108" x="7143750" y="4411663"/>
          <p14:tracePt t="116119" x="7126288" y="4419600"/>
          <p14:tracePt t="116129" x="7126288" y="4438650"/>
          <p14:tracePt t="116140" x="7116763" y="4456113"/>
          <p14:tracePt t="116160" x="7099300" y="4527550"/>
          <p14:tracePt t="116181" x="7072313" y="4581525"/>
          <p14:tracePt t="116200" x="7054850" y="4625975"/>
          <p14:tracePt t="116221" x="7018338" y="4714875"/>
          <p14:tracePt t="116242" x="6991350" y="4884738"/>
          <p14:tracePt t="116262" x="6956425" y="5000625"/>
          <p14:tracePt t="116282" x="6938963" y="5072063"/>
          <p14:tracePt t="116301" x="6919913" y="5126038"/>
          <p14:tracePt t="116321" x="6902450" y="5232400"/>
          <p14:tracePt t="116341" x="6894513" y="5367338"/>
          <p14:tracePt t="116361" x="6894513" y="5394325"/>
          <p14:tracePt t="116600" x="6938963" y="5384800"/>
          <p14:tracePt t="116610" x="6983413" y="5367338"/>
          <p14:tracePt t="116621" x="7010400" y="5357813"/>
          <p14:tracePt t="116641" x="7062788" y="5340350"/>
          <p14:tracePt t="116661" x="7081838" y="5330825"/>
          <p14:tracePt t="116753" x="7062788" y="5330825"/>
          <p14:tracePt t="116763" x="7045325" y="5340350"/>
          <p14:tracePt t="116773" x="7027863" y="5340350"/>
          <p14:tracePt t="116784" x="7010400" y="5340350"/>
          <p14:tracePt t="116866" x="7018338" y="5340350"/>
          <p14:tracePt t="116876" x="7045325" y="5330825"/>
          <p14:tracePt t="116886" x="7072313" y="5313363"/>
          <p14:tracePt t="116900" x="7108825" y="5303838"/>
          <p14:tracePt t="116920" x="7197725" y="5276850"/>
          <p14:tracePt t="116940" x="7259638" y="5232400"/>
          <p14:tracePt t="116961" x="7304088" y="5160963"/>
          <p14:tracePt t="116980" x="7313613" y="5000625"/>
          <p14:tracePt t="117001" x="7323138" y="4875213"/>
          <p14:tracePt t="117021" x="7323138" y="4786313"/>
          <p14:tracePt t="117041" x="7323138" y="4687888"/>
          <p14:tracePt t="117061" x="7323138" y="4608513"/>
          <p14:tracePt t="117081" x="7313613" y="4572000"/>
          <p14:tracePt t="117102" x="7286625" y="4545013"/>
          <p14:tracePt t="117122" x="7232650" y="4537075"/>
          <p14:tracePt t="117142" x="7188200" y="4527550"/>
          <p14:tracePt t="117163" x="7134225" y="4510088"/>
          <p14:tracePt t="117181" x="7108825" y="4510088"/>
          <p14:tracePt t="117201" x="7037388" y="4510088"/>
          <p14:tracePt t="117221" x="6938963" y="4510088"/>
          <p14:tracePt t="117241" x="6840538" y="4510088"/>
          <p14:tracePt t="117261" x="6804025" y="4510088"/>
          <p14:tracePt t="117265" x="6796088" y="4510088"/>
          <p14:tracePt t="117296" x="6786563" y="4510088"/>
          <p14:tracePt t="117347" x="6786563" y="4500563"/>
          <p14:tracePt t="117356" x="6796088" y="4500563"/>
          <p14:tracePt t="117366" x="6840538" y="4483100"/>
          <p14:tracePt t="117381" x="6884988" y="4473575"/>
          <p14:tracePt t="117401" x="7018338" y="4465638"/>
          <p14:tracePt t="117421" x="7180263" y="4500563"/>
          <p14:tracePt t="117441" x="7358063" y="4581525"/>
          <p14:tracePt t="117461" x="7446963" y="4670425"/>
          <p14:tracePt t="117481" x="7491413" y="4840288"/>
          <p14:tracePt t="117501" x="7510463" y="5010150"/>
          <p14:tracePt t="117521" x="7510463" y="5116513"/>
          <p14:tracePt t="117541" x="7510463" y="5205413"/>
          <p14:tracePt t="117562" x="7491413" y="5313363"/>
          <p14:tracePt t="117582" x="7419975" y="5446713"/>
          <p14:tracePt t="117602" x="7277100" y="5545138"/>
          <p14:tracePt t="117621" x="7180263" y="5608638"/>
          <p14:tracePt t="117641" x="7000875" y="5688013"/>
          <p14:tracePt t="117661" x="6902450" y="5732463"/>
          <p14:tracePt t="117681" x="6831013" y="5751513"/>
          <p14:tracePt t="117701" x="6796088" y="5751513"/>
          <p14:tracePt t="117767" x="6804025" y="5741988"/>
          <p14:tracePt t="117776" x="6823075" y="5732463"/>
          <p14:tracePt t="117787" x="6840538" y="5715000"/>
          <p14:tracePt t="117801" x="6875463" y="5697538"/>
          <p14:tracePt t="117821" x="6983413" y="5634038"/>
          <p14:tracePt t="117841" x="7116763" y="5572125"/>
          <p14:tracePt t="117861" x="7242175" y="5438775"/>
          <p14:tracePt t="117881" x="7323138" y="5286375"/>
          <p14:tracePt t="117901" x="7348538" y="5170488"/>
          <p14:tracePt t="117921" x="7348538" y="5081588"/>
          <p14:tracePt t="117941" x="7296150" y="4911725"/>
          <p14:tracePt t="117961" x="7205663" y="4759325"/>
          <p14:tracePt t="117981" x="7072313" y="4687888"/>
          <p14:tracePt t="118002" x="6956425" y="4652963"/>
          <p14:tracePt t="118022" x="6894513" y="4633913"/>
          <p14:tracePt t="118042" x="6813550" y="4633913"/>
          <p14:tracePt t="118062" x="6724650" y="4633913"/>
          <p14:tracePt t="118081" x="6670675" y="4633913"/>
          <p14:tracePt t="118101" x="6626225" y="4633913"/>
          <p14:tracePt t="118227" x="6626225" y="4625975"/>
          <p14:tracePt t="118237" x="6653213" y="4616450"/>
          <p14:tracePt t="118247" x="6680200" y="4608513"/>
          <p14:tracePt t="118261" x="6697663" y="4608513"/>
          <p14:tracePt t="118281" x="6759575" y="4581525"/>
          <p14:tracePt t="118301" x="6867525" y="4581525"/>
          <p14:tracePt t="118321" x="7000875" y="4589463"/>
          <p14:tracePt t="118341" x="7089775" y="4660900"/>
          <p14:tracePt t="118361" x="7126288" y="4751388"/>
          <p14:tracePt t="118381" x="7099300" y="4929188"/>
          <p14:tracePt t="118401" x="7010400" y="5133975"/>
          <p14:tracePt t="118422" x="6875463" y="5322888"/>
          <p14:tracePt t="118442" x="6589713" y="5715000"/>
          <p14:tracePt t="118463" x="6429375" y="5929313"/>
          <p14:tracePt t="118482" x="6323013" y="6037263"/>
          <p14:tracePt t="118501" x="6269038" y="6072188"/>
          <p14:tracePt t="118521" x="6153150" y="6126163"/>
          <p14:tracePt t="119823" x="6180138" y="6126163"/>
          <p14:tracePt t="119834" x="6224588" y="6126163"/>
          <p14:tracePt t="119843" x="6269038" y="6126163"/>
          <p14:tracePt t="119861" x="6296025" y="6126163"/>
          <p14:tracePt t="119881" x="6357938" y="6089650"/>
          <p14:tracePt t="119901" x="6402388" y="6037263"/>
          <p14:tracePt t="119921" x="6402388" y="5929313"/>
          <p14:tracePt t="119941" x="6394450" y="5803900"/>
          <p14:tracePt t="119961" x="6303963" y="5724525"/>
          <p14:tracePt t="119981" x="6180138" y="5680075"/>
          <p14:tracePt t="120001" x="6037263" y="5643563"/>
          <p14:tracePt t="120021" x="5919788" y="5562600"/>
          <p14:tracePt t="120570" x="5973763" y="5545138"/>
          <p14:tracePt t="120580" x="6045200" y="5537200"/>
          <p14:tracePt t="120591" x="6153150" y="5510213"/>
          <p14:tracePt t="120603" x="6242050" y="5510213"/>
          <p14:tracePt t="120621" x="6402388" y="5510213"/>
          <p14:tracePt t="120642" x="6545263" y="5589588"/>
          <p14:tracePt t="120662" x="6608763" y="5705475"/>
          <p14:tracePt t="120683" x="6616700" y="5795963"/>
          <p14:tracePt t="120701" x="6616700" y="5822950"/>
          <p14:tracePt t="120721" x="6510338" y="5919788"/>
          <p14:tracePt t="120741" x="6411913" y="5956300"/>
          <p14:tracePt t="120761" x="6296025" y="5973763"/>
          <p14:tracePt t="120765" x="6232525" y="5983288"/>
          <p14:tracePt t="120781" x="6188075" y="5983288"/>
          <p14:tracePt t="120801" x="6072188" y="5983288"/>
          <p14:tracePt t="120822" x="5929313" y="5938838"/>
          <p14:tracePt t="120841" x="5741988" y="5715000"/>
          <p14:tracePt t="120861" x="5572125" y="5562600"/>
          <p14:tracePt t="120881" x="5483225" y="5456238"/>
          <p14:tracePt t="120901" x="5438775" y="5340350"/>
          <p14:tracePt t="120921" x="5419725" y="5153025"/>
          <p14:tracePt t="120941" x="5419725" y="5062538"/>
          <p14:tracePt t="120961" x="5411788" y="5027613"/>
          <p14:tracePt t="120981" x="5402263" y="5010150"/>
          <p14:tracePt t="121686" x="5411788" y="5010150"/>
          <p14:tracePt t="121696" x="5446713" y="5027613"/>
          <p14:tracePt t="121706" x="5491163" y="5045075"/>
          <p14:tracePt t="121721" x="5599113" y="5108575"/>
          <p14:tracePt t="121741" x="5894388" y="5286375"/>
          <p14:tracePt t="121761" x="6180138" y="5456238"/>
          <p14:tracePt t="121782" x="6429375" y="5634038"/>
          <p14:tracePt t="121802" x="6545263" y="5732463"/>
          <p14:tracePt t="121822" x="6589713" y="57324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focus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focus our attention mostly on the </a:t>
            </a:r>
            <a:r>
              <a:rPr lang="en-US" dirty="0" smtClean="0">
                <a:solidFill>
                  <a:schemeClr val="accent1"/>
                </a:solidFill>
              </a:rPr>
              <a:t>microarchitecture</a:t>
            </a:r>
            <a:r>
              <a:rPr lang="en-US" dirty="0" smtClean="0"/>
              <a:t>, but also look through the ISA and the HW levels</a:t>
            </a:r>
            <a:endParaRPr lang="ru-RU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2300535" y="3227047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Instruction Set Architecture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300535" y="3773833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Microarchitecture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300535" y="4320619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Gates/Register-Transfer Level (RTL)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2300535" y="4867405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Circuits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2300535" y="5414190"/>
            <a:ext cx="4632576" cy="523864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200" dirty="0" smtClean="0">
                <a:latin typeface="+mj-lt"/>
                <a:cs typeface="Arial" pitchFamily="34" charset="0"/>
              </a:rPr>
              <a:t>Physics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2252739" y="4297697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16200000">
            <a:off x="6549029" y="5046902"/>
            <a:ext cx="1499429" cy="512306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 rot="10800000">
            <a:off x="2252739" y="2070880"/>
            <a:ext cx="4736759" cy="169908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80000">
                <a:schemeClr val="bg1">
                  <a:alpha val="44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8" name="Right Arrow 37"/>
          <p:cNvSpPr/>
          <p:nvPr/>
        </p:nvSpPr>
        <p:spPr bwMode="auto">
          <a:xfrm rot="16200000" flipH="1">
            <a:off x="6969665" y="2913079"/>
            <a:ext cx="658399" cy="512064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17236" y="3708812"/>
            <a:ext cx="164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 smtClean="0">
                <a:solidFill>
                  <a:schemeClr val="tx1"/>
                </a:solidFill>
                <a:latin typeface="+mj-lt"/>
              </a:rPr>
              <a:t>The most focus is here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4709066"/>
      </p:ext>
    </p:extLst>
  </p:cSld>
  <p:clrMapOvr>
    <a:masterClrMapping/>
  </p:clrMapOvr>
  <p:transition advTm="238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757" x="6473825" y="5518150"/>
          <p14:tracePt t="1765" x="6384925" y="5160963"/>
          <p14:tracePt t="1780" x="6296025" y="4894263"/>
          <p14:tracePt t="1800" x="6143625" y="4152900"/>
          <p14:tracePt t="1820" x="6054725" y="3660775"/>
          <p14:tracePt t="1841" x="6010275" y="3259138"/>
          <p14:tracePt t="1860" x="5991225" y="3152775"/>
          <p14:tracePt t="1880" x="5983288" y="3108325"/>
          <p14:tracePt t="1991" x="5973763" y="3108325"/>
          <p14:tracePt t="2013" x="5973763" y="3116263"/>
          <p14:tracePt t="2042" x="5973763" y="3125788"/>
          <p14:tracePt t="2052" x="5973763" y="3133725"/>
          <p14:tracePt t="2062" x="5973763" y="3143250"/>
          <p14:tracePt t="2080" x="5973763" y="3152775"/>
          <p14:tracePt t="2100" x="6010275" y="3179763"/>
          <p14:tracePt t="2120" x="6134100" y="3276600"/>
          <p14:tracePt t="2140" x="6313488" y="3375025"/>
          <p14:tracePt t="2160" x="6537325" y="3500438"/>
          <p14:tracePt t="2180" x="6688138" y="3616325"/>
          <p14:tracePt t="2201" x="6751638" y="3776663"/>
          <p14:tracePt t="2220" x="6751638" y="3946525"/>
          <p14:tracePt t="2240" x="6732588" y="4071938"/>
          <p14:tracePt t="2260" x="6661150" y="4187825"/>
          <p14:tracePt t="2280" x="6554788" y="4330700"/>
          <p14:tracePt t="2300" x="6473825" y="4438650"/>
          <p14:tracePt t="2320" x="6446838" y="4473575"/>
          <p14:tracePt t="2615" x="6473825" y="4465638"/>
          <p14:tracePt t="2625" x="6554788" y="4419600"/>
          <p14:tracePt t="2640" x="6680200" y="4375150"/>
          <p14:tracePt t="2660" x="6929438" y="4286250"/>
          <p14:tracePt t="2680" x="7134225" y="4187825"/>
          <p14:tracePt t="2701" x="7296150" y="4143375"/>
          <p14:tracePt t="2720" x="7367588" y="4116388"/>
          <p14:tracePt t="2740" x="7367588" y="4108450"/>
          <p14:tracePt t="2780" x="7358063" y="4108450"/>
          <p14:tracePt t="2800" x="7323138" y="4108450"/>
          <p14:tracePt t="2820" x="7277100" y="4108450"/>
          <p14:tracePt t="2841" x="7205663" y="4108450"/>
          <p14:tracePt t="2861" x="7126288" y="4071938"/>
          <p14:tracePt t="2881" x="6956425" y="4044950"/>
          <p14:tracePt t="2901" x="6804025" y="4037013"/>
          <p14:tracePt t="2922" x="6697663" y="4027488"/>
          <p14:tracePt t="2942" x="6599238" y="4017963"/>
          <p14:tracePt t="2960" x="6545263" y="4017963"/>
          <p14:tracePt t="2980" x="6446838" y="4000500"/>
          <p14:tracePt t="3000" x="6330950" y="3983038"/>
          <p14:tracePt t="3020" x="6251575" y="3983038"/>
          <p14:tracePt t="3024" x="6224588" y="3983038"/>
          <p14:tracePt t="3040" x="6197600" y="3983038"/>
          <p14:tracePt t="3060" x="6161088" y="3983038"/>
          <p14:tracePt t="3065" x="6153150" y="3983038"/>
          <p14:tracePt t="3080" x="6134100" y="3983038"/>
          <p14:tracePt t="3100" x="6116638" y="3983038"/>
          <p14:tracePt t="5175" x="5688013" y="3795713"/>
          <p14:tracePt t="5184" x="5375275" y="3697288"/>
          <p14:tracePt t="5201" x="5108575" y="3643313"/>
          <p14:tracePt t="5221" x="4643438" y="3571875"/>
          <p14:tracePt t="5241" x="4402138" y="3571875"/>
          <p14:tracePt t="5260" x="4187825" y="3571875"/>
          <p14:tracePt t="5280" x="4017963" y="3581400"/>
          <p14:tracePt t="5301" x="3822700" y="3608388"/>
          <p14:tracePt t="5321" x="3679825" y="3625850"/>
          <p14:tracePt t="5341" x="3643313" y="3633788"/>
          <p14:tracePt t="5361" x="3633788" y="3643313"/>
          <p14:tracePt t="5381" x="3643313" y="3670300"/>
          <p14:tracePt t="5696" x="3625850" y="3670300"/>
          <p14:tracePt t="5705" x="3608388" y="3679825"/>
          <p14:tracePt t="5720" x="3581400" y="3679825"/>
          <p14:tracePt t="5741" x="3500438" y="3687763"/>
          <p14:tracePt t="5761" x="3375025" y="3697288"/>
          <p14:tracePt t="5781" x="3214688" y="3705225"/>
          <p14:tracePt t="5801" x="3071813" y="3705225"/>
          <p14:tracePt t="5821" x="2874963" y="3705225"/>
          <p14:tracePt t="5841" x="2714625" y="3724275"/>
          <p14:tracePt t="5861" x="2608263" y="3732213"/>
          <p14:tracePt t="5881" x="2482850" y="3759200"/>
          <p14:tracePt t="5901" x="2401888" y="3786188"/>
          <p14:tracePt t="5921" x="2357438" y="3813175"/>
          <p14:tracePt t="5941" x="2339975" y="3822700"/>
          <p14:tracePt t="5981" x="2339975" y="3830638"/>
          <p14:tracePt t="6014" x="2339975" y="3848100"/>
          <p14:tracePt t="6023" x="2339975" y="3894138"/>
          <p14:tracePt t="6041" x="2339975" y="3911600"/>
          <p14:tracePt t="6061" x="2339975" y="3938588"/>
          <p14:tracePt t="6081" x="2339975" y="3956050"/>
          <p14:tracePt t="6101" x="2339975" y="3983038"/>
          <p14:tracePt t="6121" x="2339975" y="4000500"/>
          <p14:tracePt t="6161" x="2339975" y="4010025"/>
          <p14:tracePt t="6186" x="2339975" y="4017963"/>
          <p14:tracePt t="6201" x="2347913" y="4027488"/>
          <p14:tracePt t="6221" x="2438400" y="4081463"/>
          <p14:tracePt t="6241" x="2598738" y="4108450"/>
          <p14:tracePt t="6261" x="2786063" y="4108450"/>
          <p14:tracePt t="6281" x="2911475" y="4116388"/>
          <p14:tracePt t="6301" x="2938463" y="4133850"/>
          <p14:tracePt t="6565" x="2965450" y="4152900"/>
          <p14:tracePt t="6576" x="3000375" y="4160838"/>
          <p14:tracePt t="6586" x="3044825" y="4179888"/>
          <p14:tracePt t="6601" x="3089275" y="4197350"/>
          <p14:tracePt t="6621" x="3214688" y="4232275"/>
          <p14:tracePt t="6641" x="3473450" y="4313238"/>
          <p14:tracePt t="6661" x="3751263" y="4348163"/>
          <p14:tracePt t="6681" x="4098925" y="4411663"/>
          <p14:tracePt t="6701" x="4303713" y="4438650"/>
          <p14:tracePt t="6721" x="4500563" y="4456113"/>
          <p14:tracePt t="6741" x="4660900" y="4456113"/>
          <p14:tracePt t="6761" x="4840288" y="4456113"/>
          <p14:tracePt t="6781" x="5000625" y="4456113"/>
          <p14:tracePt t="6801" x="5089525" y="4456113"/>
          <p14:tracePt t="6821" x="5153025" y="4456113"/>
          <p14:tracePt t="6842" x="5251450" y="4456113"/>
          <p14:tracePt t="6863" x="5375275" y="4456113"/>
          <p14:tracePt t="6882" x="5510213" y="4456113"/>
          <p14:tracePt t="6902" x="5697538" y="4456113"/>
          <p14:tracePt t="6923" x="5867400" y="4456113"/>
          <p14:tracePt t="6941" x="5938838" y="4446588"/>
          <p14:tracePt t="6961" x="6108700" y="4429125"/>
          <p14:tracePt t="6981" x="6313488" y="4384675"/>
          <p14:tracePt t="7001" x="6473825" y="4330700"/>
          <p14:tracePt t="7021" x="6680200" y="4313238"/>
          <p14:tracePt t="7041" x="6884988" y="4286250"/>
          <p14:tracePt t="7061" x="7062788" y="4251325"/>
          <p14:tracePt t="7081" x="7232650" y="4205288"/>
          <p14:tracePt t="7101" x="7348538" y="4170363"/>
          <p14:tracePt t="7121" x="7429500" y="4133850"/>
          <p14:tracePt t="7141" x="7446963" y="4116388"/>
          <p14:tracePt t="7161" x="7456488" y="4108450"/>
          <p14:tracePt t="7210" x="7456488" y="4098925"/>
          <p14:tracePt t="7231" x="7456488" y="4089400"/>
          <p14:tracePt t="7262" x="7456488" y="4081463"/>
          <p14:tracePt t="7312" x="7456488" y="4062413"/>
          <p14:tracePt t="7323" x="7456488" y="4054475"/>
          <p14:tracePt t="7425" x="7456488" y="4044950"/>
          <p14:tracePt t="7466" x="7456488" y="4037013"/>
          <p14:tracePt t="7476" x="7456488" y="4027488"/>
          <p14:tracePt t="7548" x="7429500" y="3990975"/>
          <p14:tracePt t="7558" x="7358063" y="3946525"/>
          <p14:tracePt t="7568" x="7323138" y="3911600"/>
          <p14:tracePt t="7581" x="7286625" y="3894138"/>
          <p14:tracePt t="7601" x="7170738" y="3830638"/>
          <p14:tracePt t="7621" x="7081838" y="3786188"/>
          <p14:tracePt t="7642" x="6902450" y="3714750"/>
          <p14:tracePt t="7661" x="6688138" y="3679825"/>
          <p14:tracePt t="7681" x="6375400" y="3679825"/>
          <p14:tracePt t="7702" x="6045200" y="3724275"/>
          <p14:tracePt t="7722" x="5803900" y="3741738"/>
          <p14:tracePt t="7743" x="5626100" y="3741738"/>
          <p14:tracePt t="7763" x="5500688" y="3741738"/>
          <p14:tracePt t="7782" x="5330825" y="3741738"/>
          <p14:tracePt t="7801" x="5232400" y="3751263"/>
          <p14:tracePt t="7821" x="5126038" y="3768725"/>
          <p14:tracePt t="7842" x="5018088" y="3776663"/>
          <p14:tracePt t="7861" x="4919663" y="3786188"/>
          <p14:tracePt t="7881" x="4795838" y="3786188"/>
          <p14:tracePt t="7901" x="4679950" y="3786188"/>
          <p14:tracePt t="7921" x="4510088" y="3786188"/>
          <p14:tracePt t="7941" x="4357688" y="3786188"/>
          <p14:tracePt t="7961" x="4241800" y="3786188"/>
          <p14:tracePt t="7981" x="4116388" y="3786188"/>
          <p14:tracePt t="8001" x="3938588" y="3795713"/>
          <p14:tracePt t="8021" x="3776663" y="3822700"/>
          <p14:tracePt t="8041" x="3643313" y="3857625"/>
          <p14:tracePt t="8061" x="3544888" y="3867150"/>
          <p14:tracePt t="8081" x="3473450" y="3867150"/>
          <p14:tracePt t="8101" x="3429000" y="3867150"/>
          <p14:tracePt t="8121" x="3402013" y="3884613"/>
          <p14:tracePt t="8141" x="3384550" y="3884613"/>
          <p14:tracePt t="8183" x="3394075" y="3919538"/>
          <p14:tracePt t="8481" x="3465513" y="3919538"/>
          <p14:tracePt t="8489" x="3527425" y="3919538"/>
          <p14:tracePt t="8501" x="3633788" y="3946525"/>
          <p14:tracePt t="8521" x="3902075" y="3965575"/>
          <p14:tracePt t="8541" x="4357688" y="4017963"/>
          <p14:tracePt t="8562" x="4776788" y="4017963"/>
          <p14:tracePt t="8581" x="5108575" y="3956050"/>
          <p14:tracePt t="8602" x="5446713" y="3911600"/>
          <p14:tracePt t="8623" x="5697538" y="3848100"/>
          <p14:tracePt t="8643" x="5946775" y="3822700"/>
          <p14:tracePt t="8663" x="6108700" y="3795713"/>
          <p14:tracePt t="8682" x="6143625" y="3786188"/>
          <p14:tracePt t="8701" x="6205538" y="3741738"/>
          <p14:tracePt t="8721" x="6215063" y="3741738"/>
          <p14:tracePt t="8807" x="6215063" y="3732213"/>
          <p14:tracePt t="8878" x="6205538" y="3732213"/>
          <p14:tracePt t="8970" x="6197600" y="3724275"/>
          <p14:tracePt t="8981" x="6180138" y="3714750"/>
          <p14:tracePt t="8991" x="6153150" y="3705225"/>
          <p14:tracePt t="9002" x="6143625" y="3697288"/>
          <p14:tracePt t="9022" x="6089650" y="3687763"/>
          <p14:tracePt t="9042" x="6037263" y="3687763"/>
          <p14:tracePt t="9062" x="6000750" y="3679825"/>
          <p14:tracePt t="9083" x="5929313" y="3670300"/>
          <p14:tracePt t="9101" x="5884863" y="3652838"/>
          <p14:tracePt t="9122" x="5768975" y="3616325"/>
          <p14:tracePt t="9142" x="5680075" y="3598863"/>
          <p14:tracePt t="9161" x="5545138" y="3581400"/>
          <p14:tracePt t="9181" x="5402263" y="3527425"/>
          <p14:tracePt t="9201" x="5276850" y="3490913"/>
          <p14:tracePt t="9221" x="5072063" y="3455988"/>
          <p14:tracePt t="9241" x="4867275" y="3429000"/>
          <p14:tracePt t="9261" x="4652963" y="3402013"/>
          <p14:tracePt t="9281" x="4456113" y="3384550"/>
          <p14:tracePt t="9301" x="4286250" y="3357563"/>
          <p14:tracePt t="9321" x="4054475" y="3340100"/>
          <p14:tracePt t="9341" x="3840163" y="3330575"/>
          <p14:tracePt t="9361" x="3679825" y="3330575"/>
          <p14:tracePt t="9381" x="3500438" y="3330575"/>
          <p14:tracePt t="9402" x="3375025" y="3322638"/>
          <p14:tracePt t="9421" x="3241675" y="3322638"/>
          <p14:tracePt t="9441" x="3125788" y="3322638"/>
          <p14:tracePt t="9461" x="3000375" y="3348038"/>
          <p14:tracePt t="9483" x="2894013" y="3375025"/>
          <p14:tracePt t="9502" x="2776538" y="3402013"/>
          <p14:tracePt t="9523" x="2679700" y="3419475"/>
          <p14:tracePt t="9543" x="2625725" y="3446463"/>
          <p14:tracePt t="9563" x="2608263" y="3455988"/>
          <p14:tracePt t="9601" x="2608263" y="3465513"/>
          <p14:tracePt t="9636" x="2608263" y="3473450"/>
          <p14:tracePt t="9667" x="2616200" y="3473450"/>
          <p14:tracePt t="9676" x="2633663" y="3490913"/>
          <p14:tracePt t="9686" x="2660650" y="3490913"/>
          <p14:tracePt t="9701" x="2679700" y="3509963"/>
          <p14:tracePt t="9721" x="2714625" y="3536950"/>
          <p14:tracePt t="9741" x="2759075" y="3544888"/>
          <p14:tracePt t="9761" x="2857500" y="3544888"/>
          <p14:tracePt t="9782" x="2973388" y="3544888"/>
          <p14:tracePt t="9802" x="3071813" y="3544888"/>
          <p14:tracePt t="9821" x="3160713" y="3544888"/>
          <p14:tracePt t="9841" x="3232150" y="3544888"/>
          <p14:tracePt t="9862" x="3295650" y="3544888"/>
          <p14:tracePt t="9882" x="3367088" y="3544888"/>
          <p14:tracePt t="9902" x="3490913" y="3544888"/>
          <p14:tracePt t="9923" x="3616325" y="3544888"/>
          <p14:tracePt t="9943" x="3687763" y="3544888"/>
          <p14:tracePt t="9963" x="3768725" y="3554413"/>
          <p14:tracePt t="9983" x="3875088" y="3554413"/>
          <p14:tracePt t="10001" x="3938588" y="3554413"/>
          <p14:tracePt t="10021" x="4037013" y="3554413"/>
          <p14:tracePt t="10026" x="4081463" y="3554413"/>
          <p14:tracePt t="10042" x="4143375" y="3554413"/>
          <p14:tracePt t="10061" x="4286250" y="3554413"/>
          <p14:tracePt t="10081" x="4411663" y="3554413"/>
          <p14:tracePt t="10101" x="4608513" y="3562350"/>
          <p14:tracePt t="10121" x="4786313" y="3571875"/>
          <p14:tracePt t="10142" x="4956175" y="3571875"/>
          <p14:tracePt t="10161" x="5133975" y="3571875"/>
          <p14:tracePt t="10182" x="5286375" y="3571875"/>
          <p14:tracePt t="10203" x="5465763" y="3571875"/>
          <p14:tracePt t="10221" x="5653088" y="3571875"/>
          <p14:tracePt t="10242" x="5786438" y="3571875"/>
          <p14:tracePt t="10262" x="5894388" y="3571875"/>
          <p14:tracePt t="10281" x="5983288" y="3571875"/>
          <p14:tracePt t="10301" x="6037263" y="3571875"/>
          <p14:tracePt t="10322" x="6072188" y="3571875"/>
          <p14:tracePt t="10342" x="6108700" y="3571875"/>
          <p14:tracePt t="10363" x="6116638" y="3571875"/>
          <p14:tracePt t="10383" x="6134100" y="3571875"/>
          <p14:tracePt t="10403" x="6143625" y="3571875"/>
          <p14:tracePt t="10639" x="6126163" y="3571875"/>
          <p14:tracePt t="10649" x="6108700" y="3571875"/>
          <p14:tracePt t="10661" x="6081713" y="3571875"/>
          <p14:tracePt t="10681" x="6000750" y="3554413"/>
          <p14:tracePt t="10702" x="5965825" y="3554413"/>
          <p14:tracePt t="10722" x="5911850" y="3571875"/>
          <p14:tracePt t="10742" x="5795963" y="3589338"/>
          <p14:tracePt t="10762" x="5661025" y="3608388"/>
          <p14:tracePt t="10782" x="5562600" y="3616325"/>
          <p14:tracePt t="10803" x="5438775" y="3616325"/>
          <p14:tracePt t="10823" x="5276850" y="3616325"/>
          <p14:tracePt t="10843" x="5143500" y="3616325"/>
          <p14:tracePt t="10864" x="4983163" y="3598863"/>
          <p14:tracePt t="10882" x="4894263" y="3589338"/>
          <p14:tracePt t="10902" x="4741863" y="3581400"/>
          <p14:tracePt t="10922" x="4589463" y="3571875"/>
          <p14:tracePt t="10942" x="4402138" y="3571875"/>
          <p14:tracePt t="10962" x="4268788" y="3571875"/>
          <p14:tracePt t="10981" x="4108450" y="3571875"/>
          <p14:tracePt t="11001" x="3965575" y="3571875"/>
          <p14:tracePt t="11021" x="3867150" y="3571875"/>
          <p14:tracePt t="11042" x="3786188" y="3581400"/>
          <p14:tracePt t="11062" x="3697288" y="3581400"/>
          <p14:tracePt t="11082" x="3633788" y="3581400"/>
          <p14:tracePt t="11102" x="3571875" y="3581400"/>
          <p14:tracePt t="11122" x="3536950" y="3581400"/>
          <p14:tracePt t="11142" x="3490913" y="3581400"/>
          <p14:tracePt t="11162" x="3419475" y="3581400"/>
          <p14:tracePt t="11182" x="3303588" y="3581400"/>
          <p14:tracePt t="11202" x="3214688" y="3581400"/>
          <p14:tracePt t="11222" x="3170238" y="3581400"/>
          <p14:tracePt t="11243" x="3133725" y="3581400"/>
          <p14:tracePt t="11263" x="3098800" y="3581400"/>
          <p14:tracePt t="11283" x="3071813" y="3581400"/>
          <p14:tracePt t="11355" x="3081338" y="3581400"/>
          <p14:tracePt t="11365" x="3108325" y="3581400"/>
          <p14:tracePt t="11375" x="3152775" y="3581400"/>
          <p14:tracePt t="11386" x="3197225" y="3581400"/>
          <p14:tracePt t="11402" x="3259138" y="3581400"/>
          <p14:tracePt t="11422" x="3473450" y="3581400"/>
          <p14:tracePt t="11442" x="3751263" y="3598863"/>
          <p14:tracePt t="11462" x="4108450" y="3633788"/>
          <p14:tracePt t="11482" x="4384675" y="3652838"/>
          <p14:tracePt t="11502" x="4652963" y="3660775"/>
          <p14:tracePt t="11522" x="4902200" y="3660775"/>
          <p14:tracePt t="11542" x="5126038" y="3660775"/>
          <p14:tracePt t="11562" x="5303838" y="3660775"/>
          <p14:tracePt t="11582" x="5510213" y="3660775"/>
          <p14:tracePt t="11602" x="5653088" y="3660775"/>
          <p14:tracePt t="11622" x="5786438" y="3660775"/>
          <p14:tracePt t="11642" x="5938838" y="3660775"/>
          <p14:tracePt t="11662" x="6072188" y="3652838"/>
          <p14:tracePt t="11683" x="6161088" y="3633788"/>
          <p14:tracePt t="11703" x="6251575" y="3616325"/>
          <p14:tracePt t="11724" x="6323013" y="3598863"/>
          <p14:tracePt t="11742" x="6357938" y="3598863"/>
          <p14:tracePt t="11762" x="6438900" y="3562350"/>
          <p14:tracePt t="11782" x="6473825" y="3554413"/>
          <p14:tracePt t="11802" x="6500813" y="3554413"/>
          <p14:tracePt t="11822" x="6518275" y="3544888"/>
          <p14:tracePt t="11842" x="6537325" y="3536950"/>
          <p14:tracePt t="11862" x="6545263" y="3527425"/>
          <p14:tracePt t="12225" x="6527800" y="3527425"/>
          <p14:tracePt t="12237" x="6510338" y="3527425"/>
          <p14:tracePt t="12246" x="6510338" y="3517900"/>
          <p14:tracePt t="12262" x="6491288" y="3517900"/>
          <p14:tracePt t="12282" x="6438900" y="3517900"/>
          <p14:tracePt t="12286" x="6411913" y="3517900"/>
          <p14:tracePt t="12302" x="6394450" y="3517900"/>
          <p14:tracePt t="12322" x="6340475" y="3517900"/>
          <p14:tracePt t="12342" x="6276975" y="3517900"/>
          <p14:tracePt t="12362" x="6205538" y="3509963"/>
          <p14:tracePt t="12382" x="6153150" y="3509963"/>
          <p14:tracePt t="12402" x="6116638" y="3509963"/>
          <p14:tracePt t="12422" x="6072188" y="3509963"/>
          <p14:tracePt t="12442" x="6000750" y="3509963"/>
          <p14:tracePt t="12462" x="5919788" y="3517900"/>
          <p14:tracePt t="12482" x="5840413" y="3554413"/>
          <p14:tracePt t="12502" x="5732463" y="3608388"/>
          <p14:tracePt t="12522" x="5634038" y="3625850"/>
          <p14:tracePt t="12543" x="5537200" y="3625850"/>
          <p14:tracePt t="12563" x="5465763" y="3625850"/>
          <p14:tracePt t="12584" x="5367338" y="3616325"/>
          <p14:tracePt t="12604" x="5214938" y="3527425"/>
          <p14:tracePt t="12622" x="5133975" y="3500438"/>
          <p14:tracePt t="12642" x="4991100" y="3455988"/>
          <p14:tracePt t="12662" x="4724400" y="3429000"/>
          <p14:tracePt t="12682" x="4465638" y="3419475"/>
          <p14:tracePt t="12702" x="4071938" y="3419475"/>
          <p14:tracePt t="12722" x="3625850" y="3438525"/>
          <p14:tracePt t="12742" x="3116263" y="3509963"/>
          <p14:tracePt t="12762" x="2536825" y="3652838"/>
          <p14:tracePt t="12782" x="2036763" y="3759200"/>
          <p14:tracePt t="12802" x="1608138" y="3857625"/>
          <p14:tracePt t="12822" x="1347788" y="3867150"/>
          <p14:tracePt t="12842" x="1204913" y="3867150"/>
          <p14:tracePt t="12862" x="1098550" y="3867150"/>
          <p14:tracePt t="12882" x="1062038" y="3867150"/>
          <p14:tracePt t="12902" x="1044575" y="3867150"/>
          <p14:tracePt t="13146" x="1062038" y="3875088"/>
          <p14:tracePt t="13156" x="1116013" y="3902075"/>
          <p14:tracePt t="13167" x="1152525" y="3929063"/>
          <p14:tracePt t="13182" x="1196975" y="3973513"/>
          <p14:tracePt t="13202" x="1276350" y="4071938"/>
          <p14:tracePt t="13222" x="1357313" y="4143375"/>
          <p14:tracePt t="13242" x="1428750" y="4179888"/>
          <p14:tracePt t="13262" x="1482725" y="4197350"/>
          <p14:tracePt t="13282" x="1571625" y="4214813"/>
          <p14:tracePt t="13302" x="1679575" y="4224338"/>
          <p14:tracePt t="13322" x="1839913" y="4259263"/>
          <p14:tracePt t="13342" x="1990725" y="4303713"/>
          <p14:tracePt t="13362" x="2089150" y="4340225"/>
          <p14:tracePt t="13382" x="2197100" y="4375150"/>
          <p14:tracePt t="13402" x="2330450" y="4402138"/>
          <p14:tracePt t="13423" x="2455863" y="4429125"/>
          <p14:tracePt t="13443" x="2517775" y="4446588"/>
          <p14:tracePt t="13464" x="2581275" y="4465638"/>
          <p14:tracePt t="13484" x="2625725" y="4510088"/>
          <p14:tracePt t="13504" x="2660650" y="4518025"/>
          <p14:tracePt t="13522" x="2679700" y="4537075"/>
          <p14:tracePt t="13526" x="2697163" y="4537075"/>
          <p14:tracePt t="13542" x="2732088" y="4562475"/>
          <p14:tracePt t="13563" x="2768600" y="4598988"/>
          <p14:tracePt t="13582" x="2830513" y="4652963"/>
          <p14:tracePt t="13602" x="2867025" y="4697413"/>
          <p14:tracePt t="13622" x="2894013" y="4714875"/>
          <p14:tracePt t="13642" x="2928938" y="4759325"/>
          <p14:tracePt t="13662" x="2955925" y="4830763"/>
          <p14:tracePt t="13682" x="2965450" y="4840288"/>
          <p14:tracePt t="13995" x="2955925" y="4840288"/>
          <p14:tracePt t="14006" x="2938463" y="4840288"/>
          <p14:tracePt t="14022" x="2901950" y="4830763"/>
          <p14:tracePt t="14042" x="2786063" y="4786313"/>
          <p14:tracePt t="14062" x="2660650" y="4751388"/>
          <p14:tracePt t="14082" x="2536825" y="4724400"/>
          <p14:tracePt t="14102" x="2411413" y="4697413"/>
          <p14:tracePt t="14122" x="2347913" y="4687888"/>
          <p14:tracePt t="14142" x="2312988" y="4679950"/>
          <p14:tracePt t="14162" x="2295525" y="4679950"/>
          <p14:tracePt t="14182" x="2286000" y="4670425"/>
          <p14:tracePt t="14222" x="2286000" y="4660900"/>
          <p14:tracePt t="14251" x="2286000" y="4652963"/>
          <p14:tracePt t="14282" x="2286000" y="4643438"/>
          <p14:tracePt t="14446" x="2303463" y="4633913"/>
          <p14:tracePt t="14455" x="2330450" y="4633913"/>
          <p14:tracePt t="14467" x="2374900" y="4616450"/>
          <p14:tracePt t="14482" x="2465388" y="4581525"/>
          <p14:tracePt t="14502" x="2697163" y="4545013"/>
          <p14:tracePt t="14522" x="3027363" y="4527550"/>
          <p14:tracePt t="14542" x="3268663" y="4527550"/>
          <p14:tracePt t="14562" x="3625850" y="4545013"/>
          <p14:tracePt t="14582" x="4017963" y="4589463"/>
          <p14:tracePt t="14602" x="4303713" y="4598988"/>
          <p14:tracePt t="14622" x="4545013" y="4598988"/>
          <p14:tracePt t="14642" x="4759325" y="4554538"/>
          <p14:tracePt t="14662" x="5045075" y="4491038"/>
          <p14:tracePt t="14682" x="5303838" y="4446588"/>
          <p14:tracePt t="14702" x="5554663" y="4429125"/>
          <p14:tracePt t="14722" x="5741988" y="4419600"/>
          <p14:tracePt t="14742" x="5875338" y="4419600"/>
          <p14:tracePt t="14764" x="6000750" y="4438650"/>
          <p14:tracePt t="14784" x="6099175" y="4483100"/>
          <p14:tracePt t="14804" x="6134100" y="4527550"/>
          <p14:tracePt t="14823" x="6153150" y="4581525"/>
          <p14:tracePt t="14842" x="6153150" y="4608513"/>
          <p14:tracePt t="15122" x="6161088" y="4608513"/>
          <p14:tracePt t="15132" x="6188075" y="4608513"/>
          <p14:tracePt t="15143" x="6224588" y="4608513"/>
          <p14:tracePt t="15162" x="6394450" y="4608513"/>
          <p14:tracePt t="15182" x="6572250" y="4608513"/>
          <p14:tracePt t="15203" x="6751638" y="4643438"/>
          <p14:tracePt t="15223" x="6875463" y="4660900"/>
          <p14:tracePt t="15244" x="6956425" y="4679950"/>
          <p14:tracePt t="15264" x="6991350" y="4687888"/>
          <p14:tracePt t="15283" x="7000875" y="4687888"/>
          <p14:tracePt t="15337" x="6991350" y="4697413"/>
          <p14:tracePt t="15357" x="6983413" y="4697413"/>
          <p14:tracePt t="15367" x="6973888" y="4697413"/>
          <p14:tracePt t="15382" x="6965950" y="4697413"/>
          <p14:tracePt t="15402" x="6929438" y="4697413"/>
          <p14:tracePt t="15423" x="6858000" y="4697413"/>
          <p14:tracePt t="15442" x="6786563" y="4697413"/>
          <p14:tracePt t="15462" x="6742113" y="4697413"/>
          <p14:tracePt t="15482" x="6705600" y="4697413"/>
          <p14:tracePt t="15503" x="6643688" y="4687888"/>
          <p14:tracePt t="15522" x="6562725" y="4679950"/>
          <p14:tracePt t="15543" x="6473825" y="4670425"/>
          <p14:tracePt t="15562" x="6402388" y="4660900"/>
          <p14:tracePt t="15582" x="6357938" y="4660900"/>
          <p14:tracePt t="15603" x="6330950" y="4660900"/>
          <p14:tracePt t="15623" x="6303963" y="4660900"/>
          <p14:tracePt t="15643" x="6296025" y="4660900"/>
          <p14:tracePt t="16329" x="6276975" y="4670425"/>
          <p14:tracePt t="16339" x="6224588" y="4705350"/>
          <p14:tracePt t="16349" x="6153150" y="4732338"/>
          <p14:tracePt t="16363" x="6054725" y="4759325"/>
          <p14:tracePt t="16383" x="5830888" y="4803775"/>
          <p14:tracePt t="16403" x="5589588" y="4822825"/>
          <p14:tracePt t="16422" x="5394325" y="4822825"/>
          <p14:tracePt t="16443" x="5259388" y="4822825"/>
          <p14:tracePt t="16462" x="5133975" y="4840288"/>
          <p14:tracePt t="16483" x="5027613" y="4848225"/>
          <p14:tracePt t="16503" x="4965700" y="4867275"/>
          <p14:tracePt t="16524" x="4929188" y="4875213"/>
          <p14:tracePt t="16545" x="4894263" y="4894263"/>
          <p14:tracePt t="16564" x="4857750" y="4919663"/>
          <p14:tracePt t="16840" x="4840288" y="4929188"/>
          <p14:tracePt t="16850" x="4822825" y="4946650"/>
          <p14:tracePt t="16862" x="4803775" y="4965700"/>
          <p14:tracePt t="16883" x="4759325" y="5018088"/>
          <p14:tracePt t="16903" x="4679950" y="5108575"/>
          <p14:tracePt t="16923" x="4608513" y="5197475"/>
          <p14:tracePt t="16943" x="4545013" y="5251450"/>
          <p14:tracePt t="16964" x="4518025" y="5276850"/>
          <p14:tracePt t="16983" x="4518025" y="5286375"/>
          <p14:tracePt t="17045" x="4527550" y="5286375"/>
          <p14:tracePt t="17352" x="4527550" y="5303838"/>
          <p14:tracePt t="17362" x="4527550" y="5313363"/>
          <p14:tracePt t="17373" x="4527550" y="5330825"/>
          <p14:tracePt t="17384" x="4518025" y="5340350"/>
          <p14:tracePt t="17404" x="4510088" y="5384800"/>
          <p14:tracePt t="17424" x="4500563" y="5465763"/>
          <p14:tracePt t="17445" x="4483100" y="5510213"/>
          <p14:tracePt t="17463" x="4473575" y="5545138"/>
          <p14:tracePt t="17483" x="4438650" y="5626100"/>
          <p14:tracePt t="17503" x="4419600" y="5680075"/>
          <p14:tracePt t="17523" x="4402138" y="5759450"/>
          <p14:tracePt t="17527" x="4394200" y="5768975"/>
          <p14:tracePt t="17543" x="4394200" y="5786438"/>
          <p14:tracePt t="17772" x="4384675" y="5786438"/>
          <p14:tracePt t="17782" x="4375150" y="5786438"/>
          <p14:tracePt t="17793" x="4357688" y="5776913"/>
          <p14:tracePt t="17803" x="4348163" y="5776913"/>
          <p14:tracePt t="17823" x="4313238" y="5759450"/>
          <p14:tracePt t="17844" x="4224338" y="5741988"/>
          <p14:tracePt t="17864" x="4152900" y="5741988"/>
          <p14:tracePt t="17885" x="4071938" y="5768975"/>
          <p14:tracePt t="17905" x="3973513" y="5768975"/>
          <p14:tracePt t="17923" x="3911600" y="5768975"/>
          <p14:tracePt t="17943" x="3822700" y="5768975"/>
          <p14:tracePt t="17963" x="3732213" y="5795963"/>
          <p14:tracePt t="17983" x="3643313" y="5803900"/>
          <p14:tracePt t="18003" x="3581400" y="5813425"/>
          <p14:tracePt t="18023" x="3517900" y="5830888"/>
          <p14:tracePt t="18043" x="3465513" y="5848350"/>
          <p14:tracePt t="18063" x="3429000" y="5848350"/>
          <p14:tracePt t="18171" x="3438525" y="5840413"/>
          <p14:tracePt t="18181" x="3465513" y="5840413"/>
          <p14:tracePt t="18192" x="3500438" y="5840413"/>
          <p14:tracePt t="18203" x="3554413" y="5840413"/>
          <p14:tracePt t="18223" x="3625850" y="5840413"/>
          <p14:tracePt t="18243" x="3732213" y="5840413"/>
          <p14:tracePt t="18263" x="3983038" y="5848350"/>
          <p14:tracePt t="18284" x="4241800" y="5848350"/>
          <p14:tracePt t="18305" x="4554538" y="5848350"/>
          <p14:tracePt t="18325" x="4724400" y="5848350"/>
          <p14:tracePt t="18345" x="4894263" y="5813425"/>
          <p14:tracePt t="18363" x="4965700" y="5803900"/>
          <p14:tracePt t="18383" x="5072063" y="5759450"/>
          <p14:tracePt t="18403" x="5126038" y="5751513"/>
          <p14:tracePt t="18423" x="5160963" y="5741988"/>
          <p14:tracePt t="18621" x="5187950" y="5732463"/>
          <p14:tracePt t="18632" x="5259388" y="5688013"/>
          <p14:tracePt t="18643" x="5367338" y="5653088"/>
          <p14:tracePt t="18663" x="5803900" y="5581650"/>
          <p14:tracePt t="18683" x="6357938" y="5527675"/>
          <p14:tracePt t="18703" x="6724650" y="5429250"/>
          <p14:tracePt t="18723" x="7072313" y="5232400"/>
          <p14:tracePt t="18745" x="7242175" y="5018088"/>
          <p14:tracePt t="18764" x="7375525" y="4830763"/>
          <p14:tracePt t="18785" x="7446963" y="4679950"/>
          <p14:tracePt t="18804" x="7466013" y="4616450"/>
          <p14:tracePt t="18823" x="7473950" y="4429125"/>
          <p14:tracePt t="18843" x="7473950" y="4232275"/>
          <p14:tracePt t="18863" x="7466013" y="4133850"/>
          <p14:tracePt t="18883" x="7439025" y="4108450"/>
          <p14:tracePt t="18903" x="7419975" y="4089400"/>
          <p14:tracePt t="18924" x="7412038" y="4027488"/>
          <p14:tracePt t="18943" x="7402513" y="3919538"/>
          <p14:tracePt t="18963" x="7394575" y="3822700"/>
          <p14:tracePt t="18983" x="7367588" y="3732213"/>
          <p14:tracePt t="19002" x="7358063" y="3679825"/>
          <p14:tracePt t="19023" x="7331075" y="3633788"/>
          <p14:tracePt t="19043" x="7313613" y="3598863"/>
          <p14:tracePt t="19063" x="7286625" y="3581400"/>
          <p14:tracePt t="19083" x="7215188" y="3544888"/>
          <p14:tracePt t="19103" x="7126288" y="3509963"/>
          <p14:tracePt t="19123" x="7045325" y="3490913"/>
          <p14:tracePt t="19143" x="6929438" y="3465513"/>
          <p14:tracePt t="19163" x="6751638" y="3465513"/>
          <p14:tracePt t="19185" x="6608763" y="3465513"/>
          <p14:tracePt t="19204" x="6438900" y="3509963"/>
          <p14:tracePt t="19225" x="6259513" y="3670300"/>
          <p14:tracePt t="19243" x="6143625" y="3795713"/>
          <p14:tracePt t="19263" x="5965825" y="3956050"/>
          <p14:tracePt t="19283" x="5759450" y="4108450"/>
          <p14:tracePt t="19303" x="5653088" y="4251325"/>
          <p14:tracePt t="19323" x="5643563" y="4295775"/>
          <p14:tracePt t="19594" x="5599113" y="4303713"/>
          <p14:tracePt t="19604" x="5500688" y="4322763"/>
          <p14:tracePt t="19613" x="5429250" y="4322763"/>
          <p14:tracePt t="19625" x="5303838" y="4322763"/>
          <p14:tracePt t="19645" x="4822825" y="4303713"/>
          <p14:tracePt t="19665" x="4276725" y="4276725"/>
          <p14:tracePt t="19683" x="4098925" y="4268788"/>
          <p14:tracePt t="19703" x="3670300" y="4224338"/>
          <p14:tracePt t="19723" x="3438525" y="4205288"/>
          <p14:tracePt t="19743" x="3295650" y="4187825"/>
          <p14:tracePt t="19763" x="3232150" y="4170363"/>
          <p14:tracePt t="19784" x="3214688" y="4152900"/>
          <p14:tracePt t="19803" x="3214688" y="4116388"/>
          <p14:tracePt t="19823" x="3214688" y="4044950"/>
          <p14:tracePt t="19843" x="3214688" y="3983038"/>
          <p14:tracePt t="19863" x="3251200" y="3946525"/>
          <p14:tracePt t="19883" x="3367088" y="3884613"/>
          <p14:tracePt t="19903" x="3643313" y="3803650"/>
          <p14:tracePt t="19924" x="4179888" y="3732213"/>
          <p14:tracePt t="19943" x="4589463" y="3732213"/>
          <p14:tracePt t="19963" x="4973638" y="3751263"/>
          <p14:tracePt t="19983" x="5375275" y="3840163"/>
          <p14:tracePt t="20003" x="5562600" y="3911600"/>
          <p14:tracePt t="20023" x="5715000" y="4000500"/>
          <p14:tracePt t="20044" x="5795963" y="4054475"/>
          <p14:tracePt t="20064" x="5830888" y="4071938"/>
          <p14:tracePt t="20085" x="5840413" y="4081463"/>
          <p14:tracePt t="20104" x="5848350" y="4089400"/>
          <p14:tracePt t="20123" x="5848350" y="4098925"/>
          <p14:tracePt t="20145" x="5732463" y="4108450"/>
          <p14:tracePt t="20163" x="5643563" y="4116388"/>
          <p14:tracePt t="20183" x="5537200" y="4116388"/>
          <p14:tracePt t="20203" x="5429250" y="4116388"/>
          <p14:tracePt t="20223" x="5286375" y="4116388"/>
          <p14:tracePt t="20243" x="5153025" y="4116388"/>
          <p14:tracePt t="20263" x="4965700" y="4152900"/>
          <p14:tracePt t="20283" x="4768850" y="4160838"/>
          <p14:tracePt t="20303" x="4633913" y="4170363"/>
          <p14:tracePt t="20323" x="4510088" y="4170363"/>
          <p14:tracePt t="20343" x="4384675" y="4170363"/>
          <p14:tracePt t="20363" x="4286250" y="4133850"/>
          <p14:tracePt t="20383" x="4224338" y="4108450"/>
          <p14:tracePt t="20403" x="4197350" y="4054475"/>
          <p14:tracePt t="20423" x="4170363" y="4000500"/>
          <p14:tracePt t="20443" x="4160838" y="3956050"/>
          <p14:tracePt t="20464" x="4152900" y="3919538"/>
          <p14:tracePt t="20484" x="4143375" y="3884613"/>
          <p14:tracePt t="20505" x="4143375" y="3848100"/>
          <p14:tracePt t="20525" x="4108450" y="3776663"/>
          <p14:tracePt t="20545" x="4081463" y="3687763"/>
          <p14:tracePt t="20563" x="4062413" y="3697288"/>
          <p14:tracePt t="20793" x="4017963" y="3697288"/>
          <p14:tracePt t="20800" x="3956050" y="3670300"/>
          <p14:tracePt t="20811" x="3867150" y="3616325"/>
          <p14:tracePt t="20823" x="3751263" y="3581400"/>
          <p14:tracePt t="20843" x="3455988" y="3438525"/>
          <p14:tracePt t="20864" x="3268663" y="3394075"/>
          <p14:tracePt t="20883" x="3044825" y="3367088"/>
          <p14:tracePt t="20903" x="2874963" y="3348038"/>
          <p14:tracePt t="20924" x="2732088" y="3348038"/>
          <p14:tracePt t="20944" x="2589213" y="3348038"/>
          <p14:tracePt t="20966" x="2490788" y="3340100"/>
          <p14:tracePt t="20985" x="2438400" y="3322638"/>
          <p14:tracePt t="21004" x="2401888" y="3303588"/>
          <p14:tracePt t="21023" x="2384425" y="3286125"/>
          <p14:tracePt t="21027" x="2374900" y="3286125"/>
          <p14:tracePt t="21139" x="2366963" y="3286125"/>
          <p14:tracePt t="21149" x="2357438" y="3313113"/>
          <p14:tracePt t="21163" x="2347913" y="3394075"/>
          <p14:tracePt t="21183" x="2330450" y="3544888"/>
          <p14:tracePt t="21203" x="2303463" y="3687763"/>
          <p14:tracePt t="21223" x="2241550" y="4010025"/>
          <p14:tracePt t="21243" x="2187575" y="4224338"/>
          <p14:tracePt t="21263" x="2089150" y="4732338"/>
          <p14:tracePt t="21283" x="2054225" y="4956175"/>
          <p14:tracePt t="21303" x="2000250" y="5241925"/>
          <p14:tracePt t="21323" x="1973263" y="5394325"/>
          <p14:tracePt t="21344" x="1955800" y="5446713"/>
          <p14:tracePt t="21364" x="1955800" y="5491163"/>
          <p14:tracePt t="21384" x="1946275" y="5510213"/>
          <p14:tracePt t="21630" x="1990725" y="5510213"/>
          <p14:tracePt t="21640" x="2089150" y="5483225"/>
          <p14:tracePt t="21651" x="2187575" y="5473700"/>
          <p14:tracePt t="21664" x="2347913" y="5473700"/>
          <p14:tracePt t="21683" x="2724150" y="5527675"/>
          <p14:tracePt t="21704" x="2919413" y="5545138"/>
          <p14:tracePt t="21724" x="3116263" y="5545138"/>
          <p14:tracePt t="21743" x="3268663" y="5545138"/>
          <p14:tracePt t="21764" x="3544888" y="5545138"/>
          <p14:tracePt t="21784" x="3759200" y="5545138"/>
          <p14:tracePt t="21804" x="4000500" y="5608638"/>
          <p14:tracePt t="21824" x="4232275" y="5626100"/>
          <p14:tracePt t="21846" x="4545013" y="5670550"/>
          <p14:tracePt t="21866" x="4840288" y="5680075"/>
          <p14:tracePt t="21885" x="5133975" y="5697538"/>
          <p14:tracePt t="21904" x="5268913" y="5697538"/>
          <p14:tracePt t="21924" x="5545138" y="5697538"/>
          <p14:tracePt t="21944" x="5768975" y="5670550"/>
          <p14:tracePt t="21964" x="5875338" y="5643563"/>
          <p14:tracePt t="21984" x="5894388" y="5634038"/>
          <p14:tracePt t="22004" x="5911850" y="5616575"/>
          <p14:tracePt t="22316" x="5938838" y="5562600"/>
          <p14:tracePt t="22326" x="5983288" y="5446713"/>
          <p14:tracePt t="22336" x="6027738" y="5295900"/>
          <p14:tracePt t="22347" x="6099175" y="5153025"/>
          <p14:tracePt t="22364" x="6134100" y="5054600"/>
          <p14:tracePt t="22384" x="6215063" y="4822825"/>
          <p14:tracePt t="22404" x="6269038" y="4687888"/>
          <p14:tracePt t="22424" x="6276975" y="4652963"/>
          <p14:tracePt t="22444" x="6276975" y="4598988"/>
          <p14:tracePt t="22464" x="6276975" y="4500563"/>
          <p14:tracePt t="22484" x="6276975" y="44021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Performance, Power, Cost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14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91789"/>
      </p:ext>
    </p:extLst>
  </p:cSld>
  <p:clrMapOvr>
    <a:masterClrMapping/>
  </p:clrMapOvr>
  <p:transition advTm="236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Design Tradeoffs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269730"/>
            <a:ext cx="7886700" cy="126365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50" dirty="0"/>
              <a:t>All three are very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50" dirty="0"/>
              <a:t>It is extremely hard to create a feature that improves all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50" dirty="0"/>
              <a:t>Different products (mobile, desktop, etc.) require different balance</a:t>
            </a:r>
            <a:endParaRPr lang="ru-RU" sz="2250" dirty="0"/>
          </a:p>
        </p:txBody>
      </p:sp>
      <p:sp>
        <p:nvSpPr>
          <p:cNvPr id="7" name="TextBox 6"/>
          <p:cNvSpPr txBox="1"/>
          <p:nvPr/>
        </p:nvSpPr>
        <p:spPr>
          <a:xfrm>
            <a:off x="3674863" y="1725350"/>
            <a:ext cx="1794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Performance</a:t>
            </a:r>
          </a:p>
          <a:p>
            <a:pPr algn="ctr"/>
            <a:r>
              <a:rPr lang="en-US" dirty="0">
                <a:latin typeface="+mj-lt"/>
              </a:rPr>
              <a:t>(speed)</a:t>
            </a:r>
            <a:endParaRPr lang="ru-RU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6633" y="3242586"/>
            <a:ext cx="2248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Cost</a:t>
            </a:r>
          </a:p>
          <a:p>
            <a:pPr algn="ctr"/>
            <a:r>
              <a:rPr lang="en-US" dirty="0">
                <a:latin typeface="+mj-lt"/>
              </a:rPr>
              <a:t>(complexity,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area)</a:t>
            </a:r>
            <a:endParaRPr lang="ru-RU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3210" y="3242587"/>
            <a:ext cx="2248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Power</a:t>
            </a:r>
          </a:p>
          <a:p>
            <a:pPr algn="ctr"/>
            <a:r>
              <a:rPr lang="en-US" dirty="0">
                <a:latin typeface="+mj-lt"/>
              </a:rPr>
              <a:t>(energy consumption and dissipation)</a:t>
            </a:r>
            <a:endParaRPr lang="ru-RU" dirty="0">
              <a:latin typeface="+mj-lt"/>
            </a:endParaRPr>
          </a:p>
        </p:txBody>
      </p:sp>
      <p:sp>
        <p:nvSpPr>
          <p:cNvPr id="20" name="Up-Down Arrow 19"/>
          <p:cNvSpPr/>
          <p:nvPr/>
        </p:nvSpPr>
        <p:spPr>
          <a:xfrm rot="19153632">
            <a:off x="5201870" y="2373920"/>
            <a:ext cx="274320" cy="977265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Up-Down Arrow 20"/>
          <p:cNvSpPr/>
          <p:nvPr/>
        </p:nvSpPr>
        <p:spPr>
          <a:xfrm rot="2446368" flipH="1">
            <a:off x="3635918" y="2345857"/>
            <a:ext cx="274320" cy="977265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Up-Down Arrow 21"/>
          <p:cNvSpPr/>
          <p:nvPr/>
        </p:nvSpPr>
        <p:spPr>
          <a:xfrm rot="5400000" flipH="1">
            <a:off x="4434840" y="3142039"/>
            <a:ext cx="274320" cy="1033029"/>
          </a:xfrm>
          <a:prstGeom prst="upDownArrow">
            <a:avLst>
              <a:gd name="adj1" fmla="val 28261"/>
              <a:gd name="adj2" fmla="val 57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78845"/>
      </p:ext>
    </p:extLst>
  </p:cSld>
  <p:clrMapOvr>
    <a:masterClrMapping/>
  </p:clrMapOvr>
  <p:transition advTm="13859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416" x="5857875" y="4160838"/>
          <p14:tracePt t="1425" x="5741988" y="4071938"/>
          <p14:tracePt t="1440" x="5500688" y="3822700"/>
          <p14:tracePt t="1460" x="5037138" y="3348038"/>
          <p14:tracePt t="1480" x="4840288" y="3205163"/>
          <p14:tracePt t="1500" x="4724400" y="3062288"/>
          <p14:tracePt t="1520" x="4697413" y="2955925"/>
          <p14:tracePt t="1540" x="4697413" y="2884488"/>
          <p14:tracePt t="1560" x="4697413" y="2822575"/>
          <p14:tracePt t="1580" x="4714875" y="2786063"/>
          <p14:tracePt t="1600" x="4751388" y="2751138"/>
          <p14:tracePt t="1886" x="4759325" y="2741613"/>
          <p14:tracePt t="1897" x="4768850" y="2714625"/>
          <p14:tracePt t="1906" x="4768850" y="2679700"/>
          <p14:tracePt t="1920" x="4768850" y="2643188"/>
          <p14:tracePt t="1940" x="4741863" y="2536825"/>
          <p14:tracePt t="1960" x="4633913" y="2401888"/>
          <p14:tracePt t="1980" x="4465638" y="2303463"/>
          <p14:tracePt t="2000" x="4286250" y="2259013"/>
          <p14:tracePt t="2020" x="4179888" y="2259013"/>
          <p14:tracePt t="2040" x="4108450" y="2268538"/>
          <p14:tracePt t="2060" x="4062413" y="2286000"/>
          <p14:tracePt t="2081" x="4017963" y="2312988"/>
          <p14:tracePt t="2101" x="3965575" y="2339975"/>
          <p14:tracePt t="2122" x="3938588" y="2366963"/>
          <p14:tracePt t="2141" x="3919538" y="2393950"/>
          <p14:tracePt t="2160" x="3867150" y="2517775"/>
          <p14:tracePt t="2180" x="3830638" y="2598738"/>
          <p14:tracePt t="2200" x="3803650" y="2670175"/>
          <p14:tracePt t="2220" x="3776663" y="2724150"/>
          <p14:tracePt t="2240" x="3732213" y="2813050"/>
          <p14:tracePt t="2260" x="3687763" y="2955925"/>
          <p14:tracePt t="2280" x="3660775" y="3054350"/>
          <p14:tracePt t="2300" x="3660775" y="3160713"/>
          <p14:tracePt t="2320" x="3652838" y="3286125"/>
          <p14:tracePt t="2340" x="3633788" y="3384550"/>
          <p14:tracePt t="2360" x="3625850" y="3419475"/>
          <p14:tracePt t="2380" x="3625850" y="3429000"/>
          <p14:tracePt t="2408" x="3625850" y="3455988"/>
          <p14:tracePt t="2420" x="3625850" y="3482975"/>
          <p14:tracePt t="2440" x="3625850" y="3544888"/>
          <p14:tracePt t="2460" x="3625850" y="3608388"/>
          <p14:tracePt t="2480" x="3625850" y="3633788"/>
          <p14:tracePt t="2501" x="3633788" y="3633788"/>
          <p14:tracePt t="2521" x="3633788" y="3652838"/>
          <p14:tracePt t="2542" x="3643313" y="3679825"/>
          <p14:tracePt t="2560" x="3643313" y="3687763"/>
          <p14:tracePt t="2613" x="3660775" y="3687763"/>
          <p14:tracePt t="2623" x="3697288" y="3697288"/>
          <p14:tracePt t="2640" x="3732213" y="3697288"/>
          <p14:tracePt t="2660" x="3867150" y="3705225"/>
          <p14:tracePt t="2680" x="4000500" y="3724275"/>
          <p14:tracePt t="2700" x="4170363" y="3732213"/>
          <p14:tracePt t="2719" x="4367213" y="3732213"/>
          <p14:tracePt t="2740" x="4537075" y="3724275"/>
          <p14:tracePt t="2760" x="4687888" y="3705225"/>
          <p14:tracePt t="2780" x="4830763" y="3670300"/>
          <p14:tracePt t="2800" x="4956175" y="3643313"/>
          <p14:tracePt t="2820" x="5072063" y="3616325"/>
          <p14:tracePt t="2840" x="5170488" y="3571875"/>
          <p14:tracePt t="2860" x="5241925" y="3536950"/>
          <p14:tracePt t="2880" x="5313363" y="3500438"/>
          <p14:tracePt t="2900" x="5384800" y="3473450"/>
          <p14:tracePt t="2920" x="5456238" y="3411538"/>
          <p14:tracePt t="2941" x="5537200" y="3384550"/>
          <p14:tracePt t="2962" x="5608638" y="3330575"/>
          <p14:tracePt t="2981" x="5670550" y="3286125"/>
          <p14:tracePt t="3001" x="5724525" y="3224213"/>
          <p14:tracePt t="3022" x="5776913" y="3160713"/>
          <p14:tracePt t="3040" x="5803900" y="3098800"/>
          <p14:tracePt t="3060" x="5857875" y="2973388"/>
          <p14:tracePt t="3080" x="5884863" y="2894013"/>
          <p14:tracePt t="3100" x="5911850" y="2822575"/>
          <p14:tracePt t="3140" x="5911850" y="2795588"/>
          <p14:tracePt t="3160" x="5822950" y="2697163"/>
          <p14:tracePt t="3180" x="5688013" y="2581275"/>
          <p14:tracePt t="3200" x="5554663" y="2465388"/>
          <p14:tracePt t="3220" x="5375275" y="2374900"/>
          <p14:tracePt t="3240" x="5160963" y="2303463"/>
          <p14:tracePt t="3260" x="4956175" y="2286000"/>
          <p14:tracePt t="3280" x="4768850" y="2276475"/>
          <p14:tracePt t="3300" x="4633913" y="2276475"/>
          <p14:tracePt t="3320" x="4483100" y="2276475"/>
          <p14:tracePt t="3340" x="4313238" y="2276475"/>
          <p14:tracePt t="3360" x="4197350" y="2276475"/>
          <p14:tracePt t="3381" x="4116388" y="2276475"/>
          <p14:tracePt t="3403" x="4081463" y="2276475"/>
          <p14:tracePt t="3421" x="4037013" y="2286000"/>
          <p14:tracePt t="3442" x="3938588" y="2330450"/>
          <p14:tracePt t="3463" x="3840163" y="2401888"/>
          <p14:tracePt t="3480" x="3813175" y="2438400"/>
          <p14:tracePt t="3500" x="3724275" y="2554288"/>
          <p14:tracePt t="3520" x="3625850" y="2705100"/>
          <p14:tracePt t="3540" x="3544888" y="2803525"/>
          <p14:tracePt t="3560" x="3500438" y="2884488"/>
          <p14:tracePt t="3580" x="3490913" y="2938463"/>
          <p14:tracePt t="3600" x="3490913" y="3017838"/>
          <p14:tracePt t="3620" x="3490913" y="3098800"/>
          <p14:tracePt t="3640" x="3527425" y="3152775"/>
          <p14:tracePt t="3660" x="3571875" y="3197225"/>
          <p14:tracePt t="3680" x="3616325" y="3232150"/>
          <p14:tracePt t="3700" x="3660775" y="3295650"/>
          <p14:tracePt t="3719" x="3732213" y="3438525"/>
          <p14:tracePt t="3740" x="3830638" y="3652838"/>
          <p14:tracePt t="3760" x="3965575" y="3840163"/>
          <p14:tracePt t="3780" x="4125913" y="4037013"/>
          <p14:tracePt t="3801" x="4259263" y="4116388"/>
          <p14:tracePt t="3821" x="4483100" y="4170363"/>
          <p14:tracePt t="3842" x="4803775" y="4125913"/>
          <p14:tracePt t="3862" x="5180013" y="3990975"/>
          <p14:tracePt t="3881" x="5313363" y="3919538"/>
          <p14:tracePt t="3900" x="5545138" y="3687763"/>
          <p14:tracePt t="3920" x="5795963" y="3473450"/>
          <p14:tracePt t="3940" x="5929313" y="3367088"/>
          <p14:tracePt t="3960" x="5973763" y="3322638"/>
          <p14:tracePt t="3964" x="5983288" y="3303588"/>
          <p14:tracePt t="3981" x="5983288" y="3295650"/>
          <p14:tracePt t="4000" x="5983288" y="3286125"/>
          <p14:tracePt t="4040" x="6000750" y="3179763"/>
          <p14:tracePt t="4060" x="6000750" y="3071813"/>
          <p14:tracePt t="4081" x="6000750" y="2990850"/>
          <p14:tracePt t="4190" x="6000750" y="2982913"/>
          <p14:tracePt t="4200" x="5973763" y="2928938"/>
          <p14:tracePt t="4210" x="5929313" y="2813050"/>
          <p14:tracePt t="4231" x="5919788" y="2803525"/>
          <p14:tracePt t="4251" x="5911850" y="2803525"/>
          <p14:tracePt t="4262" x="5884863" y="2786063"/>
          <p14:tracePt t="4283" x="5875338" y="2786063"/>
          <p14:tracePt t="4300" x="5848350" y="2776538"/>
          <p14:tracePt t="4320" x="5732463" y="2768600"/>
          <p14:tracePt t="4340" x="5572125" y="2732088"/>
          <p14:tracePt t="4361" x="5330825" y="2687638"/>
          <p14:tracePt t="4380" x="5045075" y="2687638"/>
          <p14:tracePt t="4400" x="4679950" y="2660650"/>
          <p14:tracePt t="4420" x="4394200" y="2687638"/>
          <p14:tracePt t="4440" x="4205288" y="2714625"/>
          <p14:tracePt t="4461" x="4133850" y="2732088"/>
          <p14:tracePt t="4480" x="4098925" y="2751138"/>
          <p14:tracePt t="4500" x="4027488" y="2786063"/>
          <p14:tracePt t="4520" x="3946525" y="2857500"/>
          <p14:tracePt t="4540" x="3848100" y="2973388"/>
          <p14:tracePt t="4560" x="3803650" y="3116263"/>
          <p14:tracePt t="4580" x="3795713" y="3232150"/>
          <p14:tracePt t="4600" x="3795713" y="3295650"/>
          <p14:tracePt t="4620" x="3822700" y="3367088"/>
          <p14:tracePt t="4641" x="3857625" y="3429000"/>
          <p14:tracePt t="4661" x="3894138" y="3509963"/>
          <p14:tracePt t="4681" x="3983038" y="3616325"/>
          <p14:tracePt t="4703" x="4098925" y="3679825"/>
          <p14:tracePt t="4723" x="4241800" y="3705225"/>
          <p14:tracePt t="4741" x="4340225" y="3724275"/>
          <p14:tracePt t="4760" x="4518025" y="3768725"/>
          <p14:tracePt t="4780" x="4714875" y="3803650"/>
          <p14:tracePt t="4801" x="4929188" y="3822700"/>
          <p14:tracePt t="4820" x="5133975" y="3822700"/>
          <p14:tracePt t="4840" x="5367338" y="3768725"/>
          <p14:tracePt t="4861" x="5608638" y="3679825"/>
          <p14:tracePt t="4880" x="5786438" y="3571875"/>
          <p14:tracePt t="4900" x="5991225" y="3490913"/>
          <p14:tracePt t="4920" x="6153150" y="3473450"/>
          <p14:tracePt t="4940" x="6286500" y="3465513"/>
          <p14:tracePt t="4960" x="6357938" y="3465513"/>
          <p14:tracePt t="50654" x="6323013" y="3446463"/>
          <p14:tracePt t="50664" x="6251575" y="3438525"/>
          <p14:tracePt t="50674" x="6153150" y="3429000"/>
          <p14:tracePt t="50689" x="6045200" y="3438525"/>
          <p14:tracePt t="50709" x="5599113" y="3438525"/>
          <p14:tracePt t="50729" x="5126038" y="3402013"/>
          <p14:tracePt t="50749" x="4697413" y="3241675"/>
          <p14:tracePt t="50769" x="4394200" y="3133725"/>
          <p14:tracePt t="50789" x="4251325" y="3071813"/>
          <p14:tracePt t="50809" x="4197350" y="3027363"/>
          <p14:tracePt t="50829" x="4160838" y="2973388"/>
          <p14:tracePt t="50849" x="4160838" y="2928938"/>
          <p14:tracePt t="50869" x="4179888" y="2857500"/>
          <p14:tracePt t="53101" x="4187825" y="2857500"/>
          <p14:tracePt t="53111" x="4224338" y="2894013"/>
          <p14:tracePt t="53121" x="4295775" y="2955925"/>
          <p14:tracePt t="53132" x="4429125" y="3027363"/>
          <p14:tracePt t="53149" x="4608513" y="3089275"/>
          <p14:tracePt t="53169" x="4919663" y="3232150"/>
          <p14:tracePt t="53189" x="5081588" y="3295650"/>
          <p14:tracePt t="53193" x="5143500" y="3295650"/>
          <p14:tracePt t="53209" x="5170488" y="3322638"/>
          <p14:tracePt t="53229" x="5303838" y="3330575"/>
          <p14:tracePt t="53249" x="5518150" y="3330575"/>
          <p14:tracePt t="53269" x="5680075" y="3340100"/>
          <p14:tracePt t="53289" x="5724525" y="3330575"/>
          <p14:tracePt t="53330" x="5724525" y="3340100"/>
          <p14:tracePt t="53349" x="5732463" y="3348038"/>
          <p14:tracePt t="53613" x="5724525" y="3357563"/>
          <p14:tracePt t="53623" x="5705475" y="3367088"/>
          <p14:tracePt t="53633" x="5661025" y="3375025"/>
          <p14:tracePt t="53649" x="5626100" y="3394075"/>
          <p14:tracePt t="53669" x="5608638" y="3402013"/>
          <p14:tracePt t="53746" x="5599113" y="3402013"/>
          <p14:tracePt t="53777" x="5581650" y="3402013"/>
          <p14:tracePt t="53787" x="5554663" y="3402013"/>
          <p14:tracePt t="53797" x="5537200" y="3402013"/>
          <p14:tracePt t="53809" x="5500688" y="3402013"/>
          <p14:tracePt t="53830" x="5402263" y="3402013"/>
          <p14:tracePt t="53850" x="5295900" y="3394075"/>
          <p14:tracePt t="53870" x="5251450" y="3384550"/>
          <p14:tracePt t="53890" x="5224463" y="3375025"/>
          <p14:tracePt t="53931" x="5214938" y="3375025"/>
          <p14:tracePt t="53951" x="5197475" y="3375025"/>
          <p14:tracePt t="53992" x="5187950" y="3402013"/>
          <p14:tracePt t="54010" x="5170488" y="3411538"/>
          <p14:tracePt t="54032" x="5170488" y="3465513"/>
          <p14:tracePt t="54050" x="5160963" y="3490913"/>
          <p14:tracePt t="54070" x="5143500" y="3616325"/>
          <p14:tracePt t="54090" x="5126038" y="3705225"/>
          <p14:tracePt t="54109" x="5099050" y="3884613"/>
          <p14:tracePt t="54130" x="5099050" y="4133850"/>
          <p14:tracePt t="54149" x="5108575" y="4232275"/>
          <p14:tracePt t="54170" x="5205413" y="4313238"/>
          <p14:tracePt t="54190" x="5394325" y="4394200"/>
          <p14:tracePt t="54210" x="5751513" y="4456113"/>
          <p14:tracePt t="54230" x="6045200" y="4473575"/>
          <p14:tracePt t="54250" x="6215063" y="4483100"/>
          <p14:tracePt t="54270" x="6411913" y="4500563"/>
          <p14:tracePt t="54289" x="6643688" y="4500563"/>
          <p14:tracePt t="54309" x="6946900" y="4483100"/>
          <p14:tracePt t="54330" x="7072313" y="4438650"/>
          <p14:tracePt t="54350" x="7134225" y="4384675"/>
          <p14:tracePt t="54370" x="7180263" y="4348163"/>
          <p14:tracePt t="54391" x="7277100" y="4259263"/>
          <p14:tracePt t="54412" x="7394575" y="4152900"/>
          <p14:tracePt t="54431" x="7483475" y="3956050"/>
          <p14:tracePt t="54450" x="7527925" y="3840163"/>
          <p14:tracePt t="54471" x="7653338" y="3616325"/>
          <p14:tracePt t="54490" x="7670800" y="3562350"/>
          <p14:tracePt t="54510" x="7688263" y="3527425"/>
          <p14:tracePt t="54530" x="7653338" y="3482975"/>
          <p14:tracePt t="54549" x="7419975" y="3330575"/>
          <p14:tracePt t="54570" x="6840538" y="3179763"/>
          <p14:tracePt t="54590" x="6296025" y="3071813"/>
          <p14:tracePt t="54610" x="5902325" y="3071813"/>
          <p14:tracePt t="54630" x="5572125" y="3089275"/>
          <p14:tracePt t="54650" x="5357813" y="3116263"/>
          <p14:tracePt t="54670" x="5224463" y="3133725"/>
          <p14:tracePt t="54690" x="5214938" y="3143250"/>
          <p14:tracePt t="54739" x="5197475" y="3170238"/>
          <p14:tracePt t="54749" x="5170488" y="3205163"/>
          <p14:tracePt t="54759" x="5143500" y="3232150"/>
          <p14:tracePt t="54770" x="5108575" y="3286125"/>
          <p14:tracePt t="54790" x="5081588" y="3394075"/>
          <p14:tracePt t="54811" x="5045075" y="3438525"/>
          <p14:tracePt t="54832" x="5037138" y="3500438"/>
          <p14:tracePt t="54851" x="5018088" y="3571875"/>
          <p14:tracePt t="54870" x="5010150" y="3643313"/>
          <p14:tracePt t="54890" x="4983163" y="3786188"/>
          <p14:tracePt t="54910" x="4983163" y="3830638"/>
          <p14:tracePt t="54930" x="5045075" y="3894138"/>
          <p14:tracePt t="54950" x="5251450" y="4081463"/>
          <p14:tracePt t="54970" x="5537200" y="4384675"/>
          <p14:tracePt t="54974" x="5589588" y="4402138"/>
          <p14:tracePt t="54990" x="5626100" y="4419600"/>
          <p14:tracePt t="55010" x="5705475" y="4456113"/>
          <p14:tracePt t="55030" x="5840413" y="4456113"/>
          <p14:tracePt t="55049" x="5973763" y="4456113"/>
          <p14:tracePt t="55070" x="6108700" y="4456113"/>
          <p14:tracePt t="55090" x="6296025" y="4438650"/>
          <p14:tracePt t="55110" x="6500813" y="4384675"/>
          <p14:tracePt t="55130" x="6688138" y="4330700"/>
          <p14:tracePt t="55150" x="6840538" y="4268788"/>
          <p14:tracePt t="55170" x="6956425" y="4205288"/>
          <p14:tracePt t="55190" x="7018338" y="4187825"/>
          <p14:tracePt t="55210" x="7062788" y="4152900"/>
          <p14:tracePt t="55230" x="7099300" y="4116388"/>
          <p14:tracePt t="55251" x="7143750" y="4027488"/>
          <p14:tracePt t="55272" x="7170738" y="3894138"/>
          <p14:tracePt t="55291" x="7188200" y="3724275"/>
          <p14:tracePt t="55310" x="7205663" y="3633788"/>
          <p14:tracePt t="55330" x="7232650" y="3527425"/>
          <p14:tracePt t="55350" x="7286625" y="3411538"/>
          <p14:tracePt t="55370" x="7331075" y="3295650"/>
          <p14:tracePt t="55390" x="7340600" y="3276600"/>
          <p14:tracePt t="55410" x="7340600" y="3268663"/>
          <p14:tracePt t="55430" x="7134225" y="3205163"/>
          <p14:tracePt t="55450" x="6823075" y="3170238"/>
          <p14:tracePt t="55470" x="6313488" y="3170238"/>
          <p14:tracePt t="55490" x="5776913" y="3232150"/>
          <p14:tracePt t="55510" x="5330825" y="3394075"/>
          <p14:tracePt t="55530" x="4946650" y="3554413"/>
          <p14:tracePt t="55549" x="4822825" y="3616325"/>
          <p14:tracePt t="55570" x="4813300" y="3633788"/>
          <p14:tracePt t="55590" x="4813300" y="3643313"/>
          <p14:tracePt t="55610" x="4813300" y="3697288"/>
          <p14:tracePt t="55630" x="4813300" y="3822700"/>
          <p14:tracePt t="55650" x="4776788" y="4054475"/>
          <p14:tracePt t="55670" x="4768850" y="4143375"/>
          <p14:tracePt t="55691" x="4768850" y="4170363"/>
          <p14:tracePt t="55712" x="4813300" y="4214813"/>
          <p14:tracePt t="55732" x="4875213" y="4251325"/>
          <p14:tracePt t="55750" x="4911725" y="4286250"/>
          <p14:tracePt t="55770" x="5062538" y="4357688"/>
          <p14:tracePt t="55790" x="5259388" y="4375150"/>
          <p14:tracePt t="55810" x="5419725" y="4375150"/>
          <p14:tracePt t="56643" x="5411788" y="4367213"/>
          <p14:tracePt t="56653" x="5375275" y="4303713"/>
          <p14:tracePt t="56663" x="5322888" y="4205288"/>
          <p14:tracePt t="56674" x="5295900" y="4116388"/>
          <p14:tracePt t="56690" x="5268913" y="4017963"/>
          <p14:tracePt t="56710" x="5224463" y="3687763"/>
          <p14:tracePt t="56730" x="5214938" y="3313113"/>
          <p14:tracePt t="56750" x="5214938" y="2830513"/>
          <p14:tracePt t="56770" x="5205413" y="2652713"/>
          <p14:tracePt t="56790" x="5180013" y="2608263"/>
          <p14:tracePt t="56810" x="5180013" y="2554288"/>
          <p14:tracePt t="57082" x="5187950" y="2554288"/>
          <p14:tracePt t="57093" x="5205413" y="2536825"/>
          <p14:tracePt t="57104" x="5241925" y="2490788"/>
          <p14:tracePt t="57114" x="5276850" y="2438400"/>
          <p14:tracePt t="57130" x="5322888" y="2393950"/>
          <p14:tracePt t="57150" x="5384800" y="2322513"/>
          <p14:tracePt t="57170" x="5429250" y="2276475"/>
          <p14:tracePt t="57190" x="5465763" y="2241550"/>
          <p14:tracePt t="57210" x="5483225" y="2170113"/>
          <p14:tracePt t="57230" x="5491163" y="2098675"/>
          <p14:tracePt t="57250" x="5500688" y="2081213"/>
          <p14:tracePt t="57298" x="5483225" y="2027238"/>
          <p14:tracePt t="57310" x="5411788" y="1973263"/>
          <p14:tracePt t="57330" x="5214938" y="1751013"/>
          <p14:tracePt t="57350" x="4857750" y="1509713"/>
          <p14:tracePt t="57370" x="4633913" y="1438275"/>
          <p14:tracePt t="57390" x="4357688" y="1419225"/>
          <p14:tracePt t="57411" x="4116388" y="1401763"/>
          <p14:tracePt t="57431" x="3840163" y="1401763"/>
          <p14:tracePt t="57452" x="3589338" y="1419225"/>
          <p14:tracePt t="57472" x="3340100" y="1490663"/>
          <p14:tracePt t="57492" x="3152775" y="1598613"/>
          <p14:tracePt t="57510" x="3098800" y="1697038"/>
          <p14:tracePt t="57530" x="3027363" y="1776413"/>
          <p14:tracePt t="57550" x="2973388" y="1830388"/>
          <p14:tracePt t="57554" x="2965450" y="1839913"/>
          <p14:tracePt t="57570" x="2938463" y="1866900"/>
          <p14:tracePt t="57590" x="2911475" y="1955800"/>
          <p14:tracePt t="57610" x="2911475" y="2133600"/>
          <p14:tracePt t="57630" x="3017838" y="2312988"/>
          <p14:tracePt t="57650" x="3232150" y="2446338"/>
          <p14:tracePt t="57670" x="3571875" y="2652713"/>
          <p14:tracePt t="57690" x="3830638" y="2830513"/>
          <p14:tracePt t="57711" x="4232275" y="2982913"/>
          <p14:tracePt t="57730" x="4545013" y="3017838"/>
          <p14:tracePt t="57750" x="4983163" y="3017838"/>
          <p14:tracePt t="57770" x="5232400" y="3017838"/>
          <p14:tracePt t="57790" x="5402263" y="2990850"/>
          <p14:tracePt t="57810" x="5537200" y="2901950"/>
          <p14:tracePt t="57831" x="5751513" y="2803525"/>
          <p14:tracePt t="57851" x="6045200" y="2660650"/>
          <p14:tracePt t="57872" x="6197600" y="2554288"/>
          <p14:tracePt t="57892" x="6340475" y="2455863"/>
          <p14:tracePt t="57912" x="6419850" y="2401888"/>
          <p14:tracePt t="57930" x="6446838" y="2374900"/>
          <p14:tracePt t="57950" x="6465888" y="2322513"/>
          <p14:tracePt t="57971" x="6465888" y="2268538"/>
          <p14:tracePt t="57974" x="6438900" y="2197100"/>
          <p14:tracePt t="57991" x="6375400" y="2125663"/>
          <p14:tracePt t="58010" x="6215063" y="1990725"/>
          <p14:tracePt t="58030" x="6010275" y="1847850"/>
          <p14:tracePt t="58050" x="5545138" y="1616075"/>
          <p14:tracePt t="58070" x="5126038" y="1554163"/>
          <p14:tracePt t="58090" x="4705350" y="1571625"/>
          <p14:tracePt t="58110" x="4170363" y="1812925"/>
          <p14:tracePt t="58131" x="3822700" y="1990725"/>
          <p14:tracePt t="58150" x="3554413" y="2116138"/>
          <p14:tracePt t="58170" x="3411538" y="2205038"/>
          <p14:tracePt t="58190" x="3367088" y="2268538"/>
          <p14:tracePt t="58210" x="3367088" y="2330450"/>
          <p14:tracePt t="58230" x="3367088" y="2419350"/>
          <p14:tracePt t="58250" x="3455988" y="2428875"/>
          <p14:tracePt t="58628" x="3527425" y="2419350"/>
          <p14:tracePt t="58639" x="3625850" y="2393950"/>
          <p14:tracePt t="58650" x="3732213" y="2384425"/>
          <p14:tracePt t="58670" x="4081463" y="2312988"/>
          <p14:tracePt t="58691" x="4348163" y="2259013"/>
          <p14:tracePt t="58711" x="4697413" y="2205038"/>
          <p14:tracePt t="58731" x="4894263" y="2143125"/>
          <p14:tracePt t="58752" x="5108575" y="2017713"/>
          <p14:tracePt t="58773" x="5251450" y="1874838"/>
          <p14:tracePt t="58792" x="5340350" y="1776413"/>
          <p14:tracePt t="58810" x="5357813" y="1714500"/>
          <p14:tracePt t="58831" x="5367338" y="1536700"/>
          <p14:tracePt t="58851" x="5348288" y="1285875"/>
          <p14:tracePt t="58870" x="5126038" y="1062038"/>
          <p14:tracePt t="58890" x="4705350" y="839788"/>
          <p14:tracePt t="58910" x="4419600" y="795338"/>
          <p14:tracePt t="58930" x="4152900" y="795338"/>
          <p14:tracePt t="58950" x="3919538" y="911225"/>
          <p14:tracePt t="58970" x="3679825" y="1062038"/>
          <p14:tracePt t="58991" x="3509963" y="1231900"/>
          <p14:tracePt t="59010" x="3375025" y="1517650"/>
          <p14:tracePt t="59030" x="3330575" y="1670050"/>
          <p14:tracePt t="59051" x="3330575" y="1822450"/>
          <p14:tracePt t="59070" x="3384550" y="2071688"/>
          <p14:tracePt t="59090" x="3465513" y="2179638"/>
          <p14:tracePt t="59110" x="3608388" y="2241550"/>
          <p14:tracePt t="59131" x="3938588" y="2241550"/>
          <p14:tracePt t="59151" x="4259263" y="2143125"/>
          <p14:tracePt t="59171" x="4625975" y="1955800"/>
          <p14:tracePt t="59192" x="4902200" y="1633538"/>
          <p14:tracePt t="59212" x="5170488" y="1446213"/>
          <p14:tracePt t="59233" x="5286375" y="1347788"/>
          <p14:tracePt t="59250" x="5295900" y="1330325"/>
          <p14:tracePt t="62222" x="5268913" y="1330325"/>
          <p14:tracePt t="62232" x="5214938" y="1366838"/>
          <p14:tracePt t="62242" x="5108575" y="1446213"/>
          <p14:tracePt t="62253" x="4822825" y="1625600"/>
          <p14:tracePt t="62273" x="4251325" y="2214563"/>
          <p14:tracePt t="62293" x="3625850" y="2894013"/>
          <p14:tracePt t="62311" x="3419475" y="3500438"/>
          <p14:tracePt t="62331" x="3160713" y="4108450"/>
          <p14:tracePt t="62351" x="3071813" y="4348163"/>
          <p14:tracePt t="62371" x="3000375" y="4367213"/>
          <p14:tracePt t="62391" x="2894013" y="4205288"/>
          <p14:tracePt t="62411" x="2847975" y="4125913"/>
          <p14:tracePt t="62650" x="2894013" y="4098925"/>
          <p14:tracePt t="62661" x="2955925" y="4062413"/>
          <p14:tracePt t="62672" x="3027363" y="4027488"/>
          <p14:tracePt t="62692" x="3170238" y="3956050"/>
          <p14:tracePt t="62713" x="3295650" y="3929063"/>
          <p14:tracePt t="62733" x="3429000" y="3911600"/>
          <p14:tracePt t="62751" x="3509963" y="3894138"/>
          <p14:tracePt t="62773" x="3652838" y="3867150"/>
          <p14:tracePt t="62791" x="3670300" y="3857625"/>
          <p14:tracePt t="62811" x="3679825" y="3848100"/>
          <p14:tracePt t="62831" x="3697288" y="3830638"/>
          <p14:tracePt t="62851" x="3724275" y="3795713"/>
          <p14:tracePt t="62871" x="3724275" y="3741738"/>
          <p14:tracePt t="62891" x="3724275" y="3670300"/>
          <p14:tracePt t="62911" x="3660775" y="3581400"/>
          <p14:tracePt t="62931" x="3375025" y="3438525"/>
          <p14:tracePt t="62951" x="2911475" y="3295650"/>
          <p14:tracePt t="62971" x="2401888" y="3214688"/>
          <p14:tracePt t="62991" x="1973263" y="3322638"/>
          <p14:tracePt t="63011" x="1704975" y="3429000"/>
          <p14:tracePt t="63031" x="1509713" y="3517900"/>
          <p14:tracePt t="63051" x="1374775" y="3643313"/>
          <p14:tracePt t="63071" x="1285875" y="3795713"/>
          <p14:tracePt t="63091" x="1241425" y="3965575"/>
          <p14:tracePt t="63112" x="1231900" y="4037013"/>
          <p14:tracePt t="63132" x="1303338" y="4187825"/>
          <p14:tracePt t="63153" x="1741488" y="4670425"/>
          <p14:tracePt t="63173" x="2322513" y="5037138"/>
          <p14:tracePt t="63191" x="2562225" y="5187950"/>
          <p14:tracePt t="63211" x="2768600" y="5259388"/>
          <p14:tracePt t="63232" x="2901950" y="5259388"/>
          <p14:tracePt t="63251" x="3027363" y="5224463"/>
          <p14:tracePt t="63271" x="3143250" y="5089525"/>
          <p14:tracePt t="63291" x="3214688" y="4929188"/>
          <p14:tracePt t="63311" x="3251200" y="4759325"/>
          <p14:tracePt t="63331" x="3251200" y="4598988"/>
          <p14:tracePt t="63351" x="3232150" y="4456113"/>
          <p14:tracePt t="63371" x="3170238" y="4303713"/>
          <p14:tracePt t="63391" x="3098800" y="4081463"/>
          <p14:tracePt t="63412" x="3027363" y="3956050"/>
          <p14:tracePt t="63431" x="2874963" y="3830638"/>
          <p14:tracePt t="63451" x="2679700" y="3705225"/>
          <p14:tracePt t="63471" x="2339975" y="3581400"/>
          <p14:tracePt t="63491" x="2108200" y="3625850"/>
          <p14:tracePt t="63512" x="1893888" y="3679825"/>
          <p14:tracePt t="63531" x="1731963" y="3768725"/>
          <p14:tracePt t="63552" x="1633538" y="3848100"/>
          <p14:tracePt t="63573" x="1608138" y="3965575"/>
          <p14:tracePt t="63593" x="1608138" y="4251325"/>
          <p14:tracePt t="63613" x="1670050" y="4402138"/>
          <p14:tracePt t="63633" x="1741488" y="4465638"/>
          <p14:tracePt t="63653" x="2214563" y="4660900"/>
          <p14:tracePt t="63671" x="2438400" y="4670425"/>
          <p14:tracePt t="63692" x="2982913" y="4670425"/>
          <p14:tracePt t="63711" x="3259138" y="4608513"/>
          <p14:tracePt t="63731" x="3322638" y="4562475"/>
          <p14:tracePt t="63751" x="3330575" y="4537075"/>
          <p14:tracePt t="65547" x="3330575" y="4527550"/>
          <p14:tracePt t="65558" x="3330575" y="4500563"/>
          <p14:tracePt t="65572" x="3340100" y="4473575"/>
          <p14:tracePt t="65592" x="3340100" y="4251325"/>
          <p14:tracePt t="65612" x="3259138" y="4116388"/>
          <p14:tracePt t="65633" x="3089275" y="3983038"/>
          <p14:tracePt t="65652" x="2874963" y="3822700"/>
          <p14:tracePt t="65672" x="2643188" y="3795713"/>
          <p14:tracePt t="65692" x="2465388" y="3786188"/>
          <p14:tracePt t="65712" x="2401888" y="3786188"/>
          <p14:tracePt t="65732" x="2384425" y="3813175"/>
          <p14:tracePt t="65753" x="2357438" y="3894138"/>
          <p14:tracePt t="65774" x="2312988" y="3990975"/>
          <p14:tracePt t="65794" x="2259013" y="4089400"/>
          <p14:tracePt t="65812" x="2251075" y="4143375"/>
          <p14:tracePt t="65832" x="2251075" y="4170363"/>
          <p14:tracePt t="65852" x="2303463" y="4259263"/>
          <p14:tracePt t="65872" x="2419350" y="4375150"/>
          <p14:tracePt t="65892" x="2687638" y="4483100"/>
          <p14:tracePt t="65912" x="3116263" y="4652963"/>
          <p14:tracePt t="65932" x="3598863" y="4867275"/>
          <p14:tracePt t="65952" x="3813175" y="4902200"/>
          <p14:tracePt t="65972" x="3973513" y="4840288"/>
          <p14:tracePt t="65992" x="4089400" y="4687888"/>
          <p14:tracePt t="66012" x="4160838" y="4384675"/>
          <p14:tracePt t="66032" x="4187825" y="4071938"/>
          <p14:tracePt t="66052" x="4187825" y="3867150"/>
          <p14:tracePt t="66072" x="4044950" y="3616325"/>
          <p14:tracePt t="66092" x="3840163" y="3473450"/>
          <p14:tracePt t="66112" x="3643313" y="3367088"/>
          <p14:tracePt t="66132" x="3438525" y="3322638"/>
          <p14:tracePt t="66152" x="3232150" y="3313113"/>
          <p14:tracePt t="66172" x="2982913" y="3313113"/>
          <p14:tracePt t="66193" x="2724150" y="3367088"/>
          <p14:tracePt t="66213" x="2581275" y="3402013"/>
          <p14:tracePt t="66232" x="2571750" y="3411538"/>
          <p14:tracePt t="66271" x="2571750" y="3419475"/>
          <p14:tracePt t="66275" x="2571750" y="3465513"/>
          <p14:tracePt t="66292" x="2571750" y="3536950"/>
          <p14:tracePt t="66312" x="2616200" y="3813175"/>
          <p14:tracePt t="66332" x="2697163" y="3929063"/>
          <p14:tracePt t="66352" x="2830513" y="3990975"/>
          <p14:tracePt t="76964" x="2965450" y="3911600"/>
          <p14:tracePt t="76972" x="3197225" y="3803650"/>
          <p14:tracePt t="76983" x="3536950" y="3598863"/>
          <p14:tracePt t="76995" x="3840163" y="3419475"/>
          <p14:tracePt t="77014" x="4537075" y="3160713"/>
          <p14:tracePt t="77034" x="5197475" y="2938463"/>
          <p14:tracePt t="77055" x="5643563" y="2589213"/>
          <p14:tracePt t="77076" x="5848350" y="2419350"/>
          <p14:tracePt t="77096" x="5902325" y="2339975"/>
          <p14:tracePt t="77114" x="5911850" y="2330450"/>
          <p14:tracePt t="77219" x="5911850" y="2322513"/>
          <p14:tracePt t="77230" x="5902325" y="2312988"/>
          <p14:tracePt t="77239" x="5875338" y="2295525"/>
          <p14:tracePt t="77254" x="5867400" y="2268538"/>
          <p14:tracePt t="77274" x="5830888" y="2160588"/>
          <p14:tracePt t="77294" x="5813425" y="2116138"/>
          <p14:tracePt t="77314" x="5803900" y="2116138"/>
          <p14:tracePt t="77334" x="5715000" y="2062163"/>
          <p14:tracePt t="77353" x="5554663" y="2000250"/>
          <p14:tracePt t="77374" x="5367338" y="1973263"/>
          <p14:tracePt t="77394" x="5214938" y="1938338"/>
          <p14:tracePt t="77414" x="5010150" y="1893888"/>
          <p14:tracePt t="77434" x="4687888" y="1874838"/>
          <p14:tracePt t="77454" x="4419600" y="1874838"/>
          <p14:tracePt t="77474" x="4251325" y="1874838"/>
          <p14:tracePt t="77495" x="4179888" y="1866900"/>
          <p14:tracePt t="77505" x="4170363" y="1857375"/>
          <p14:tracePt t="77516" x="4152900" y="1830388"/>
          <p14:tracePt t="77843" x="4125913" y="1874838"/>
          <p14:tracePt t="77853" x="4098925" y="1965325"/>
          <p14:tracePt t="77863" x="4081463" y="2071688"/>
          <p14:tracePt t="77874" x="4054475" y="2133600"/>
          <p14:tracePt t="77894" x="4037013" y="2268538"/>
          <p14:tracePt t="77914" x="4037013" y="2419350"/>
          <p14:tracePt t="77935" x="4089400" y="2562225"/>
          <p14:tracePt t="77956" x="4268788" y="2625725"/>
          <p14:tracePt t="77975" x="4510088" y="2598738"/>
          <p14:tracePt t="77996" x="4813300" y="2428875"/>
          <p14:tracePt t="78017" x="5054600" y="2322513"/>
          <p14:tracePt t="78034" x="5126038" y="2259013"/>
          <p14:tracePt t="78054" x="5241925" y="2232025"/>
          <p14:tracePt t="78074" x="5330825" y="2224088"/>
          <p14:tracePt t="78094" x="5411788" y="2224088"/>
          <p14:tracePt t="78114" x="5491163" y="2224088"/>
          <p14:tracePt t="78135" x="5554663" y="2205038"/>
          <p14:tracePt t="78154" x="5616575" y="2179638"/>
          <p14:tracePt t="78174" x="5680075" y="2133600"/>
          <p14:tracePt t="78194" x="5697538" y="2116138"/>
          <p14:tracePt t="78215" x="5697538" y="2108200"/>
          <p14:tracePt t="78254" x="5697538" y="2098675"/>
          <p14:tracePt t="78274" x="5626100" y="2036763"/>
          <p14:tracePt t="78294" x="5438775" y="1911350"/>
          <p14:tracePt t="78314" x="4938713" y="1714500"/>
          <p14:tracePt t="78334" x="4402138" y="1625600"/>
          <p14:tracePt t="78354" x="4071938" y="1616075"/>
          <p14:tracePt t="78375" x="3848100" y="1616075"/>
          <p14:tracePt t="78396" x="3732213" y="1643063"/>
          <p14:tracePt t="78415" x="3687763" y="1670050"/>
          <p14:tracePt t="78436" x="3670300" y="1704975"/>
          <p14:tracePt t="78454" x="3670300" y="1731963"/>
          <p14:tracePt t="78474" x="3660775" y="1812925"/>
          <p14:tracePt t="78494" x="3660775" y="1884363"/>
          <p14:tracePt t="78498" x="3660775" y="1928813"/>
          <p14:tracePt t="78514" x="3660775" y="1982788"/>
          <p14:tracePt t="78534" x="3687763" y="2098675"/>
          <p14:tracePt t="78554" x="3714750" y="2152650"/>
          <p14:tracePt t="78574" x="3776663" y="2197100"/>
          <p14:tracePt t="78594" x="3929063" y="2251075"/>
          <p14:tracePt t="78614" x="4116388" y="2268538"/>
          <p14:tracePt t="78634" x="4411663" y="2312988"/>
          <p14:tracePt t="78654" x="4679950" y="2339975"/>
          <p14:tracePt t="78674" x="4875213" y="2357438"/>
          <p14:tracePt t="78694" x="5081588" y="2384425"/>
          <p14:tracePt t="78714" x="5232400" y="2384425"/>
          <p14:tracePt t="78734" x="5367338" y="2374900"/>
          <p14:tracePt t="78754" x="5465763" y="2295525"/>
          <p14:tracePt t="78774" x="5554663" y="2224088"/>
          <p14:tracePt t="78794" x="5608638" y="2125663"/>
          <p14:tracePt t="78815" x="5643563" y="2044700"/>
          <p14:tracePt t="78836" x="5680075" y="1938338"/>
          <p14:tracePt t="78855" x="5688013" y="1847850"/>
          <p14:tracePt t="78876" x="5688013" y="1830388"/>
          <p14:tracePt t="78914" x="5626100" y="1731963"/>
          <p14:tracePt t="78934" x="5527675" y="1652588"/>
          <p14:tracePt t="78954" x="5394325" y="1625600"/>
          <p14:tracePt t="78975" x="5224463" y="1616075"/>
          <p14:tracePt t="78994" x="4991100" y="1625600"/>
          <p14:tracePt t="78998" x="4857750" y="1643063"/>
          <p14:tracePt t="79014" x="4751388" y="1679575"/>
          <p14:tracePt t="79034" x="4518025" y="1751013"/>
          <p14:tracePt t="79054" x="4241800" y="1874838"/>
          <p14:tracePt t="79074" x="4098925" y="1982788"/>
          <p14:tracePt t="79094" x="4037013" y="2017713"/>
          <p14:tracePt t="79134" x="4037013" y="2027238"/>
          <p14:tracePt t="79777" x="4037013" y="2044700"/>
          <p14:tracePt t="79787" x="4037013" y="2089150"/>
          <p14:tracePt t="79797" x="4037013" y="2125663"/>
          <p14:tracePt t="79814" x="4071938" y="2187575"/>
          <p14:tracePt t="79834" x="4394200" y="2643188"/>
          <p14:tracePt t="79855" x="4867275" y="3027363"/>
          <p14:tracePt t="79859" x="5160963" y="3251200"/>
          <p14:tracePt t="79874" x="5375275" y="3384550"/>
          <p14:tracePt t="79894" x="5857875" y="3490913"/>
          <p14:tracePt t="79914" x="6126163" y="3517900"/>
          <p14:tracePt t="79934" x="6348413" y="3536950"/>
          <p14:tracePt t="80186" x="6357938" y="3536950"/>
          <p14:tracePt t="80196" x="6367463" y="3536950"/>
          <p14:tracePt t="80216" x="6375400" y="3536950"/>
          <p14:tracePt t="80227" x="6375400" y="3527425"/>
          <p14:tracePt t="80237" x="6375400" y="3517900"/>
          <p14:tracePt t="80254" x="6367463" y="3500438"/>
          <p14:tracePt t="80274" x="6242050" y="3340100"/>
          <p14:tracePt t="80294" x="6018213" y="3241675"/>
          <p14:tracePt t="80314" x="5715000" y="3179763"/>
          <p14:tracePt t="80334" x="5500688" y="3179763"/>
          <p14:tracePt t="80355" x="5340350" y="3197225"/>
          <p14:tracePt t="80374" x="5259388" y="3241675"/>
          <p14:tracePt t="80395" x="5180013" y="3303588"/>
          <p14:tracePt t="80414" x="5108575" y="3473450"/>
          <p14:tracePt t="80434" x="5062538" y="3589338"/>
          <p14:tracePt t="80454" x="5045075" y="3687763"/>
          <p14:tracePt t="80474" x="5045075" y="3786188"/>
          <p14:tracePt t="80494" x="5116513" y="4010025"/>
          <p14:tracePt t="80515" x="5268913" y="4125913"/>
          <p14:tracePt t="80535" x="5527675" y="4241800"/>
          <p14:tracePt t="80555" x="5795963" y="4303713"/>
          <p14:tracePt t="80575" x="6027738" y="4313238"/>
          <p14:tracePt t="80596" x="6205538" y="4313238"/>
          <p14:tracePt t="80617" x="6323013" y="4330700"/>
          <p14:tracePt t="80636" x="6446838" y="4340225"/>
          <p14:tracePt t="80655" x="6491288" y="4340225"/>
          <p14:tracePt t="80674" x="6599238" y="4322763"/>
          <p14:tracePt t="80694" x="6670675" y="4251325"/>
          <p14:tracePt t="80715" x="6742113" y="4152900"/>
          <p14:tracePt t="80735" x="6777038" y="4071938"/>
          <p14:tracePt t="80754" x="6804025" y="4037013"/>
          <p14:tracePt t="80774" x="6813550" y="4010025"/>
          <p14:tracePt t="80794" x="6813550" y="4000500"/>
          <p14:tracePt t="80814" x="6796088" y="3919538"/>
          <p14:tracePt t="80835" x="6680200" y="3759200"/>
          <p14:tracePt t="80855" x="6419850" y="3419475"/>
          <p14:tracePt t="80875" x="6259513" y="3295650"/>
          <p14:tracePt t="80895" x="6161088" y="3259138"/>
          <p14:tracePt t="80914" x="5965825" y="3259138"/>
          <p14:tracePt t="80934" x="5705475" y="3313113"/>
          <p14:tracePt t="80955" x="5572125" y="3411538"/>
          <p14:tracePt t="80975" x="5545138" y="3446463"/>
          <p14:tracePt t="80995" x="5510213" y="3509963"/>
          <p14:tracePt t="81016" x="5491163" y="3544888"/>
          <p14:tracePt t="81036" x="5465763" y="3598863"/>
          <p14:tracePt t="81056" x="5456238" y="3687763"/>
          <p14:tracePt t="81077" x="5518150" y="3848100"/>
          <p14:tracePt t="81095" x="5562600" y="3956050"/>
          <p14:tracePt t="81114" x="5705475" y="4071938"/>
          <p14:tracePt t="81135" x="5902325" y="4116388"/>
          <p14:tracePt t="81155" x="6116638" y="4116388"/>
          <p14:tracePt t="81174" x="6286500" y="4116388"/>
          <p14:tracePt t="81195" x="6446838" y="4116388"/>
          <p14:tracePt t="81214" x="6572250" y="4116388"/>
          <p14:tracePt t="81235" x="6653213" y="4071938"/>
          <p14:tracePt t="81255" x="6724650" y="3965575"/>
          <p14:tracePt t="81275" x="6769100" y="3830638"/>
          <p14:tracePt t="81295" x="6777038" y="3697288"/>
          <p14:tracePt t="81315" x="6680200" y="3473450"/>
          <p14:tracePt t="81335" x="6537325" y="3340100"/>
          <p14:tracePt t="81355" x="6286500" y="3276600"/>
          <p14:tracePt t="81374" x="6000750" y="3286125"/>
          <p14:tracePt t="81395" x="5759450" y="3340100"/>
          <p14:tracePt t="81415" x="5670550" y="3375025"/>
          <p14:tracePt t="81435" x="5643563" y="3394075"/>
          <p14:tracePt t="81456" x="5589588" y="3473450"/>
          <p14:tracePt t="81476" x="5518150" y="3571875"/>
          <p14:tracePt t="81496" x="5465763" y="3724275"/>
          <p14:tracePt t="81516" x="5465763" y="3840163"/>
          <p14:tracePt t="81535" x="5465763" y="3990975"/>
          <p14:tracePt t="81555" x="5491163" y="4054475"/>
          <p14:tracePt t="81575" x="5572125" y="4108450"/>
          <p14:tracePt t="81595" x="5634038" y="4143375"/>
          <p14:tracePt t="81615" x="5697538" y="4152900"/>
          <p14:tracePt t="81635" x="5732463" y="4152900"/>
          <p14:tracePt t="81655" x="5759450" y="4143375"/>
          <p14:tracePt t="81675" x="5795963" y="4125913"/>
          <p14:tracePt t="81695" x="5822950" y="4116388"/>
          <p14:tracePt t="81895" x="5803900" y="4116388"/>
          <p14:tracePt t="81905" x="5795963" y="4116388"/>
          <p14:tracePt t="81917" x="5776913" y="4116388"/>
          <p14:tracePt t="81936" x="5732463" y="4116388"/>
          <p14:tracePt t="81957" x="5653088" y="4116388"/>
          <p14:tracePt t="81975" x="5562600" y="4116388"/>
          <p14:tracePt t="81995" x="5259388" y="4071938"/>
          <p14:tracePt t="81998" x="4991100" y="3990975"/>
          <p14:tracePt t="82015" x="4705350" y="3919538"/>
          <p14:tracePt t="82035" x="4081463" y="3660775"/>
          <p14:tracePt t="82055" x="3670300" y="3554413"/>
          <p14:tracePt t="82075" x="3402013" y="3517900"/>
          <p14:tracePt t="82095" x="3303588" y="3509963"/>
          <p14:tracePt t="82115" x="3286125" y="3509963"/>
          <p14:tracePt t="82135" x="3286125" y="3490913"/>
          <p14:tracePt t="82397" x="3348038" y="3490913"/>
          <p14:tracePt t="82407" x="3446463" y="3500438"/>
          <p14:tracePt t="82418" x="3571875" y="3500438"/>
          <p14:tracePt t="82437" x="3786188" y="3500438"/>
          <p14:tracePt t="82455" x="3830638" y="3473450"/>
          <p14:tracePt t="82475" x="3857625" y="3402013"/>
          <p14:tracePt t="82495" x="3830638" y="3276600"/>
          <p14:tracePt t="82498" x="3803650" y="3197225"/>
          <p14:tracePt t="82515" x="3732213" y="3116263"/>
          <p14:tracePt t="82535" x="3490913" y="2990850"/>
          <p14:tracePt t="82555" x="3152775" y="2946400"/>
          <p14:tracePt t="82575" x="2660650" y="2946400"/>
          <p14:tracePt t="82595" x="2224088" y="3000375"/>
          <p14:tracePt t="82615" x="1938338" y="3054350"/>
          <p14:tracePt t="82635" x="1795463" y="3125788"/>
          <p14:tracePt t="82655" x="1714500" y="3241675"/>
          <p14:tracePt t="82675" x="1679575" y="3330575"/>
          <p14:tracePt t="82695" x="1660525" y="3357563"/>
          <p14:tracePt t="82745" x="1660525" y="3367088"/>
          <p14:tracePt t="82755" x="1660525" y="3384550"/>
          <p14:tracePt t="82765" x="1687513" y="3411538"/>
          <p14:tracePt t="82777" x="1724025" y="3419475"/>
          <p14:tracePt t="82797" x="1803400" y="3490913"/>
          <p14:tracePt t="82817" x="2000250" y="3598863"/>
          <p14:tracePt t="82836" x="2428875" y="3786188"/>
          <p14:tracePt t="82856" x="2919413" y="3867150"/>
          <p14:tracePt t="82875" x="3081338" y="3894138"/>
          <p14:tracePt t="82895" x="3357563" y="3902075"/>
          <p14:tracePt t="82915" x="3544888" y="3902075"/>
          <p14:tracePt t="82935" x="3660775" y="3840163"/>
          <p14:tracePt t="82955" x="3759200" y="3759200"/>
          <p14:tracePt t="82975" x="3795713" y="3679825"/>
          <p14:tracePt t="82995" x="3813175" y="3589338"/>
          <p14:tracePt t="83015" x="3813175" y="3455988"/>
          <p14:tracePt t="83035" x="3759200" y="3322638"/>
          <p14:tracePt t="83055" x="3670300" y="3179763"/>
          <p14:tracePt t="83075" x="3554413" y="3071813"/>
          <p14:tracePt t="83095" x="3384550" y="2955925"/>
          <p14:tracePt t="83115" x="3214688" y="2857500"/>
          <p14:tracePt t="83135" x="3071813" y="2795588"/>
          <p14:tracePt t="83155" x="2840038" y="2776538"/>
          <p14:tracePt t="83175" x="2598738" y="2795588"/>
          <p14:tracePt t="83195" x="2347913" y="2847975"/>
          <p14:tracePt t="83216" x="2152650" y="2919413"/>
          <p14:tracePt t="83236" x="2017713" y="2982913"/>
          <p14:tracePt t="83257" x="1919288" y="3054350"/>
          <p14:tracePt t="83277" x="1847850" y="3116263"/>
          <p14:tracePt t="83295" x="1830388" y="3160713"/>
          <p14:tracePt t="83315" x="1812925" y="3313113"/>
          <p14:tracePt t="83335" x="1795463" y="3419475"/>
          <p14:tracePt t="83356" x="1795463" y="3473450"/>
          <p14:tracePt t="83359" x="1795463" y="3500438"/>
          <p14:tracePt t="83375" x="1795463" y="3536950"/>
          <p14:tracePt t="83395" x="1857375" y="3581400"/>
          <p14:tracePt t="83415" x="1990725" y="3598863"/>
          <p14:tracePt t="83435" x="2170113" y="3598863"/>
          <p14:tracePt t="83455" x="2276475" y="3598863"/>
          <p14:tracePt t="84750" x="2286000" y="3598863"/>
          <p14:tracePt t="84761" x="2303463" y="3571875"/>
          <p14:tracePt t="84775" x="2303463" y="3562350"/>
          <p14:tracePt t="84795" x="2303463" y="3544888"/>
          <p14:tracePt t="84815" x="2251075" y="3473450"/>
          <p14:tracePt t="84835" x="2081213" y="3322638"/>
          <p14:tracePt t="84856" x="1884363" y="3259138"/>
          <p14:tracePt t="84875" x="1660525" y="3251200"/>
          <p14:tracePt t="84895" x="1455738" y="3251200"/>
          <p14:tracePt t="84915" x="1339850" y="3251200"/>
          <p14:tracePt t="84935" x="1276350" y="3259138"/>
          <p14:tracePt t="84955" x="1276350" y="3268663"/>
          <p14:tracePt t="84997" x="1276350" y="3286125"/>
          <p14:tracePt t="85018" x="1357313" y="3419475"/>
          <p14:tracePt t="85037" x="1465263" y="3482975"/>
          <p14:tracePt t="85057" x="1571625" y="3500438"/>
          <p14:tracePt t="85354" x="1608138" y="3500438"/>
          <p14:tracePt t="85365" x="1670050" y="3500438"/>
          <p14:tracePt t="85375" x="1751013" y="3500438"/>
          <p14:tracePt t="85395" x="2133600" y="3500438"/>
          <p14:tracePt t="85416" x="2562225" y="3527425"/>
          <p14:tracePt t="85436" x="2822575" y="3544888"/>
          <p14:tracePt t="85457" x="2955925" y="3554413"/>
          <p14:tracePt t="85477" x="3009900" y="3554413"/>
          <p14:tracePt t="85496" x="3027363" y="3554413"/>
          <p14:tracePt t="85498" x="3036888" y="3554413"/>
          <p14:tracePt t="85515" x="3036888" y="3544888"/>
          <p14:tracePt t="85535" x="3044825" y="3509963"/>
          <p14:tracePt t="85555" x="3062288" y="3438525"/>
          <p14:tracePt t="85576" x="3062288" y="3348038"/>
          <p14:tracePt t="85596" x="3089275" y="3295650"/>
          <p14:tracePt t="85615" x="3089275" y="3241675"/>
          <p14:tracePt t="85635" x="3027363" y="3160713"/>
          <p14:tracePt t="85655" x="2732088" y="2901950"/>
          <p14:tracePt t="85675" x="2401888" y="2786063"/>
          <p14:tracePt t="85695" x="2108200" y="2741613"/>
          <p14:tracePt t="85716" x="1812925" y="2741613"/>
          <p14:tracePt t="85736" x="1589088" y="2803525"/>
          <p14:tracePt t="85756" x="1374775" y="2928938"/>
          <p14:tracePt t="85775" x="1214438" y="3071813"/>
          <p14:tracePt t="85796" x="1187450" y="3108325"/>
          <p14:tracePt t="85816" x="1187450" y="3098800"/>
          <p14:tracePt t="86951" x="1241425" y="3152775"/>
          <p14:tracePt t="86961" x="1268413" y="3170238"/>
          <p14:tracePt t="86975" x="1285875" y="3179763"/>
          <p14:tracePt t="86996" x="1339850" y="3197225"/>
          <p14:tracePt t="87016" x="1455738" y="3205163"/>
          <p14:tracePt t="87036" x="1643063" y="3241675"/>
          <p14:tracePt t="87056" x="1874838" y="3286125"/>
          <p14:tracePt t="87075" x="2179638" y="3330575"/>
          <p14:tracePt t="87096" x="2554288" y="3357563"/>
          <p14:tracePt t="87115" x="2919413" y="3357563"/>
          <p14:tracePt t="87136" x="3143250" y="3340100"/>
          <p14:tracePt t="87155" x="3214688" y="3330575"/>
          <p14:tracePt t="87176" x="3232150" y="3295650"/>
          <p14:tracePt t="87196" x="3232150" y="3224213"/>
          <p14:tracePt t="87217" x="3170238" y="3054350"/>
          <p14:tracePt t="87237" x="3071813" y="2938463"/>
          <p14:tracePt t="87257" x="2982913" y="2857500"/>
          <p14:tracePt t="87276" x="2803525" y="2759075"/>
          <p14:tracePt t="87296" x="2598738" y="2643188"/>
          <p14:tracePt t="87316" x="2438400" y="2562225"/>
          <p14:tracePt t="90502" x="2446338" y="2571750"/>
          <p14:tracePt t="90512" x="2482850" y="2581275"/>
          <p14:tracePt t="90522" x="2527300" y="2608263"/>
          <p14:tracePt t="90536" x="2581275" y="2625725"/>
          <p14:tracePt t="90556" x="2705100" y="2687638"/>
          <p14:tracePt t="90577" x="2857500" y="2768600"/>
          <p14:tracePt t="90597" x="3036888" y="2857500"/>
          <p14:tracePt t="90616" x="3089275" y="2874963"/>
          <p14:tracePt t="90656" x="3108325" y="2884488"/>
          <p14:tracePt t="90676" x="3133725" y="2894013"/>
          <p14:tracePt t="90697" x="3214688" y="2894013"/>
          <p14:tracePt t="90717" x="3295650" y="2919413"/>
          <p14:tracePt t="90736" x="3303588" y="2919413"/>
          <p14:tracePt t="90778" x="3303588" y="2938463"/>
          <p14:tracePt t="91024" x="3367088" y="2919413"/>
          <p14:tracePt t="91034" x="3465513" y="2901950"/>
          <p14:tracePt t="91045" x="3571875" y="2874963"/>
          <p14:tracePt t="91057" x="3705225" y="2847975"/>
          <p14:tracePt t="91076" x="4179888" y="2822575"/>
          <p14:tracePt t="91096" x="4724400" y="2803525"/>
          <p14:tracePt t="91117" x="5133975" y="2803525"/>
          <p14:tracePt t="91136" x="5348288" y="2776538"/>
          <p14:tracePt t="91157" x="5411788" y="2741613"/>
          <p14:tracePt t="91177" x="5429250" y="2705100"/>
          <p14:tracePt t="91198" x="5411788" y="2670175"/>
          <p14:tracePt t="91217" x="5330825" y="2562225"/>
          <p14:tracePt t="91310" x="5322888" y="2544763"/>
          <p14:tracePt t="91321" x="5295900" y="2527300"/>
          <p14:tracePt t="91331" x="5268913" y="2490788"/>
          <p14:tracePt t="91341" x="5205413" y="2428875"/>
          <p14:tracePt t="91357" x="5160963" y="2374900"/>
          <p14:tracePt t="91376" x="5062538" y="2286000"/>
          <p14:tracePt t="91396" x="4946650" y="2214563"/>
          <p14:tracePt t="91416" x="4867275" y="2187575"/>
          <p14:tracePt t="91436" x="4803775" y="2232025"/>
          <p14:tracePt t="91457" x="4786313" y="2241550"/>
          <p14:tracePt t="91497" x="4724400" y="2170113"/>
          <p14:tracePt t="91517" x="4616450" y="2108200"/>
          <p14:tracePt t="91537" x="4510088" y="2054225"/>
          <p14:tracePt t="91557" x="4384675" y="2009775"/>
          <p14:tracePt t="91577" x="4205288" y="1965325"/>
          <p14:tracePt t="91597" x="4037013" y="1911350"/>
          <p14:tracePt t="91617" x="3929063" y="1884363"/>
          <p14:tracePt t="91638" x="3894138" y="1874838"/>
          <p14:tracePt t="91739" x="3894138" y="1893888"/>
          <p14:tracePt t="91750" x="3902075" y="1919288"/>
          <p14:tracePt t="91760" x="3911600" y="1946275"/>
          <p14:tracePt t="91777" x="3929063" y="1973263"/>
          <p14:tracePt t="91797" x="4017963" y="2125663"/>
          <p14:tracePt t="91817" x="4251325" y="2259013"/>
          <p14:tracePt t="91837" x="4518025" y="2384425"/>
          <p14:tracePt t="91857" x="4848225" y="2633663"/>
          <p14:tracePt t="91877" x="5108575" y="2973388"/>
          <p14:tracePt t="91897" x="5232400" y="3089275"/>
          <p14:tracePt t="91917" x="5375275" y="3205163"/>
          <p14:tracePt t="91936" x="5554663" y="3357563"/>
          <p14:tracePt t="91957" x="5715000" y="3509963"/>
          <p14:tracePt t="91977" x="5902325" y="3608388"/>
          <p14:tracePt t="91997" x="6010275" y="3679825"/>
          <p14:tracePt t="92017" x="6072188" y="3724275"/>
          <p14:tracePt t="92037" x="6099175" y="3732213"/>
          <p14:tracePt t="92058" x="6126163" y="3732213"/>
          <p14:tracePt t="92077" x="6134100" y="3741738"/>
          <p14:tracePt t="92220" x="6126163" y="3741738"/>
          <p14:tracePt t="92231" x="6108700" y="3724275"/>
          <p14:tracePt t="92241" x="6081713" y="3705225"/>
          <p14:tracePt t="92257" x="6045200" y="3660775"/>
          <p14:tracePt t="92277" x="5938838" y="3517900"/>
          <p14:tracePt t="92297" x="5776913" y="3295650"/>
          <p14:tracePt t="92317" x="5500688" y="3098800"/>
          <p14:tracePt t="92337" x="5133975" y="2714625"/>
          <p14:tracePt t="92357" x="4973638" y="2581275"/>
          <p14:tracePt t="92377" x="4867275" y="2482850"/>
          <p14:tracePt t="92397" x="4776788" y="2428875"/>
          <p14:tracePt t="92417" x="4705350" y="2347913"/>
          <p14:tracePt t="92437" x="4625975" y="2197100"/>
          <p14:tracePt t="92457" x="4581525" y="2133600"/>
          <p14:tracePt t="92477" x="4554538" y="2116138"/>
          <p14:tracePt t="92498" x="4537075" y="2098675"/>
          <p14:tracePt t="92855" x="4554538" y="2108200"/>
          <p14:tracePt t="92866" x="4562475" y="2133600"/>
          <p14:tracePt t="92876" x="4608513" y="2160588"/>
          <p14:tracePt t="92897" x="4697413" y="2224088"/>
          <p14:tracePt t="92917" x="4795838" y="2295525"/>
          <p14:tracePt t="92937" x="4938713" y="2411413"/>
          <p14:tracePt t="92959" x="5180013" y="2732088"/>
          <p14:tracePt t="92978" x="5348288" y="2894013"/>
          <p14:tracePt t="92998" x="5500688" y="3027363"/>
          <p14:tracePt t="93017" x="5589588" y="3098800"/>
          <p14:tracePt t="93037" x="5795963" y="3303588"/>
          <p14:tracePt t="93057" x="5919788" y="3411538"/>
          <p14:tracePt t="93077" x="6037263" y="3482975"/>
          <p14:tracePt t="93097" x="6134100" y="3544888"/>
          <p14:tracePt t="93117" x="6205538" y="3598863"/>
          <p14:tracePt t="93137" x="6259513" y="3633788"/>
          <p14:tracePt t="93157" x="6296025" y="3660775"/>
          <p14:tracePt t="93177" x="6394450" y="3822700"/>
          <p14:tracePt t="93197" x="6500813" y="3983038"/>
          <p14:tracePt t="93217" x="6608763" y="4160838"/>
          <p14:tracePt t="93237" x="6680200" y="4259263"/>
          <p14:tracePt t="93257" x="6688138" y="4268788"/>
          <p14:tracePt t="93346" x="6680200" y="4268788"/>
          <p14:tracePt t="93367" x="6670675" y="4268788"/>
          <p14:tracePt t="93553" x="6589713" y="4143375"/>
          <p14:tracePt t="93562" x="6581775" y="4125913"/>
          <p14:tracePt t="93577" x="6545263" y="4098925"/>
          <p14:tracePt t="93597" x="6465888" y="4000500"/>
          <p14:tracePt t="93617" x="6224588" y="3732213"/>
          <p14:tracePt t="93637" x="5875338" y="3490913"/>
          <p14:tracePt t="93657" x="5483225" y="3214688"/>
          <p14:tracePt t="93677" x="5187950" y="2982913"/>
          <p14:tracePt t="93697" x="5010150" y="2867025"/>
          <p14:tracePt t="93717" x="4884738" y="2786063"/>
          <p14:tracePt t="93737" x="4813300" y="2714625"/>
          <p14:tracePt t="93757" x="4759325" y="2625725"/>
          <p14:tracePt t="93777" x="4732338" y="2598738"/>
          <p14:tracePt t="93798" x="4724400" y="2589213"/>
          <p14:tracePt t="94093" x="4759325" y="2625725"/>
          <p14:tracePt t="94104" x="4813300" y="2670175"/>
          <p14:tracePt t="94117" x="4875213" y="2714625"/>
          <p14:tracePt t="94137" x="5072063" y="2857500"/>
          <p14:tracePt t="94157" x="5456238" y="3330575"/>
          <p14:tracePt t="94177" x="5759450" y="3660775"/>
          <p14:tracePt t="94197" x="5965825" y="3938588"/>
          <p14:tracePt t="94217" x="6126163" y="4116388"/>
          <p14:tracePt t="94237" x="6205538" y="4187825"/>
          <p14:tracePt t="94257" x="6313488" y="4303713"/>
          <p14:tracePt t="94278" x="6411913" y="4500563"/>
          <p14:tracePt t="94659" x="6348413" y="4465638"/>
          <p14:tracePt t="94666" x="6232525" y="4402138"/>
          <p14:tracePt t="94678" x="6010275" y="4313238"/>
          <p14:tracePt t="94698" x="5483225" y="4089400"/>
          <p14:tracePt t="94718" x="5000625" y="3786188"/>
          <p14:tracePt t="94738" x="4813300" y="3687763"/>
          <p14:tracePt t="94759" x="4670425" y="3571875"/>
          <p14:tracePt t="94778" x="4589463" y="3384550"/>
          <p14:tracePt t="104127" x="4643438" y="3384550"/>
          <p14:tracePt t="104136" x="4679950" y="3384550"/>
          <p14:tracePt t="104146" x="4751388" y="3384550"/>
          <p14:tracePt t="104159" x="4830763" y="3402013"/>
          <p14:tracePt t="104179" x="5072063" y="3571875"/>
          <p14:tracePt t="104199" x="5456238" y="3732213"/>
          <p14:tracePt t="104219" x="5697538" y="3786188"/>
          <p14:tracePt t="104239" x="5919788" y="3840163"/>
          <p14:tracePt t="104260" x="6081713" y="3894138"/>
          <p14:tracePt t="104280" x="6180138" y="3929063"/>
          <p14:tracePt t="104301" x="6276975" y="3973513"/>
          <p14:tracePt t="104320" x="6313488" y="4010025"/>
          <p14:tracePt t="105600" x="6296025" y="4010025"/>
          <p14:tracePt t="105610" x="6259513" y="4010025"/>
          <p14:tracePt t="105621" x="6215063" y="4017963"/>
          <p14:tracePt t="105641" x="6010275" y="4027488"/>
          <p14:tracePt t="105661" x="5786438" y="4044950"/>
          <p14:tracePt t="105679" x="5626100" y="4044950"/>
          <p14:tracePt t="105699" x="5357813" y="4044950"/>
          <p14:tracePt t="105719" x="5108575" y="4044950"/>
          <p14:tracePt t="105739" x="4965700" y="4044950"/>
          <p14:tracePt t="105759" x="4938713" y="4044950"/>
          <p14:tracePt t="110491" x="4956175" y="4044950"/>
          <p14:tracePt t="110501" x="5027613" y="4044950"/>
          <p14:tracePt t="110511" x="5126038" y="4054475"/>
          <p14:tracePt t="110523" x="5232400" y="4062413"/>
          <p14:tracePt t="110540" x="5419725" y="4089400"/>
          <p14:tracePt t="110560" x="5840413" y="4152900"/>
          <p14:tracePt t="110580" x="6286500" y="4232275"/>
          <p14:tracePt t="110600" x="6500813" y="4241800"/>
          <p14:tracePt t="110620" x="6643688" y="4241800"/>
          <p14:tracePt t="110641" x="6680200" y="4241800"/>
          <p14:tracePt t="110660" x="6688138" y="4197350"/>
          <p14:tracePt t="110680" x="6697663" y="4108450"/>
          <p14:tracePt t="110700" x="6697663" y="4000500"/>
          <p14:tracePt t="110720" x="6697663" y="3938588"/>
          <p14:tracePt t="110741" x="6697663" y="3902075"/>
          <p14:tracePt t="110760" x="6616700" y="3795713"/>
          <p14:tracePt t="110780" x="6510338" y="3724275"/>
          <p14:tracePt t="110800" x="6419850" y="3679825"/>
          <p14:tracePt t="110821" x="6340475" y="3652838"/>
          <p14:tracePt t="110841" x="6215063" y="3633788"/>
          <p14:tracePt t="110860" x="6108700" y="3633788"/>
          <p14:tracePt t="110881" x="5973763" y="3643313"/>
          <p14:tracePt t="110901" x="5795963" y="3697288"/>
          <p14:tracePt t="110921" x="5688013" y="3786188"/>
          <p14:tracePt t="110941" x="5653088" y="3919538"/>
          <p14:tracePt t="110962" x="5661025" y="4027488"/>
          <p14:tracePt t="110980" x="5697538" y="4081463"/>
          <p14:tracePt t="111000" x="5848350" y="4276725"/>
          <p14:tracePt t="111004" x="5983288" y="4456113"/>
          <p14:tracePt t="111021" x="6099175" y="4598988"/>
          <p14:tracePt t="111040" x="6259513" y="4714875"/>
          <p14:tracePt t="111060" x="6402388" y="4724400"/>
          <p14:tracePt t="111080" x="6554788" y="4660900"/>
          <p14:tracePt t="111100" x="6616700" y="4598988"/>
          <p14:tracePt t="111412" x="6661150" y="4545013"/>
          <p14:tracePt t="111422" x="6705600" y="4446588"/>
          <p14:tracePt t="111433" x="6786563" y="4232275"/>
          <p14:tracePt t="111442" x="6813550" y="4133850"/>
          <p14:tracePt t="111461" x="6823075" y="4062413"/>
          <p14:tracePt t="111480" x="6786563" y="3929063"/>
          <p14:tracePt t="111500" x="6653213" y="3751263"/>
          <p14:tracePt t="111504" x="6589713" y="3705225"/>
          <p14:tracePt t="111520" x="6527800" y="3670300"/>
          <p14:tracePt t="111540" x="6357938" y="3643313"/>
          <p14:tracePt t="111560" x="6153150" y="3643313"/>
          <p14:tracePt t="111580" x="5946775" y="3679825"/>
          <p14:tracePt t="111600" x="5751513" y="3768725"/>
          <p14:tracePt t="111620" x="5724525" y="3776663"/>
          <p14:tracePt t="115618" x="5680075" y="3759200"/>
          <p14:tracePt t="115628" x="5634038" y="3741738"/>
          <p14:tracePt t="115640" x="5537200" y="3705225"/>
          <p14:tracePt t="115661" x="5322888" y="3589338"/>
          <p14:tracePt t="115681" x="4983163" y="3367088"/>
          <p14:tracePt t="115701" x="4857750" y="3340100"/>
          <p14:tracePt t="115721" x="4822825" y="3330575"/>
          <p14:tracePt t="118197" x="4830763" y="3330575"/>
          <p14:tracePt t="118207" x="4840288" y="3330575"/>
          <p14:tracePt t="118221" x="4867275" y="3330575"/>
          <p14:tracePt t="118242" x="4902200" y="3340100"/>
          <p14:tracePt t="118261" x="4973638" y="3375025"/>
          <p14:tracePt t="118281" x="5062538" y="3384550"/>
          <p14:tracePt t="118301" x="5160963" y="3384550"/>
          <p14:tracePt t="118321" x="5295900" y="3367088"/>
          <p14:tracePt t="118341" x="5402263" y="3375025"/>
          <p14:tracePt t="118362" x="5456238" y="3411538"/>
          <p14:tracePt t="118382" x="5500688" y="3517900"/>
          <p14:tracePt t="118402" x="5518150" y="3608388"/>
          <p14:tracePt t="118422" x="5510213" y="3633788"/>
          <p14:tracePt t="118443" x="5473700" y="3670300"/>
          <p14:tracePt t="118463" x="5438775" y="3724275"/>
          <p14:tracePt t="118483" x="5375275" y="3751263"/>
          <p14:tracePt t="118502" x="5330825" y="3768725"/>
          <p14:tracePt t="118505" x="5276850" y="3786188"/>
          <p14:tracePt t="118522" x="5224463" y="3786188"/>
          <p14:tracePt t="118541" x="5089525" y="3786188"/>
          <p14:tracePt t="118562" x="4965700" y="3776663"/>
          <p14:tracePt t="118581" x="4840288" y="3660775"/>
          <p14:tracePt t="118601" x="4776788" y="3562350"/>
          <p14:tracePt t="118605" x="4759325" y="3500438"/>
          <p14:tracePt t="118621" x="4732338" y="3429000"/>
          <p14:tracePt t="118641" x="4724400" y="3179763"/>
          <p14:tracePt t="118661" x="4768850" y="2990850"/>
          <p14:tracePt t="118682" x="4857750" y="2803525"/>
          <p14:tracePt t="118701" x="4911725" y="2517775"/>
          <p14:tracePt t="118722" x="4919663" y="2411413"/>
          <p14:tracePt t="118742" x="4875213" y="2339975"/>
          <p14:tracePt t="119148" x="4875213" y="2347913"/>
          <p14:tracePt t="119159" x="4875213" y="2374900"/>
          <p14:tracePt t="119169" x="4875213" y="2384425"/>
          <p14:tracePt t="119182" x="4875213" y="2393950"/>
          <p14:tracePt t="119202" x="4884738" y="2411413"/>
          <p14:tracePt t="119222" x="4919663" y="2428875"/>
          <p14:tracePt t="119242" x="4973638" y="2428875"/>
          <p14:tracePt t="119262" x="5062538" y="2428875"/>
          <p14:tracePt t="119282" x="5160963" y="2428875"/>
          <p14:tracePt t="119302" x="5268913" y="2393950"/>
          <p14:tracePt t="119323" x="5384800" y="2330450"/>
          <p14:tracePt t="119343" x="5465763" y="2286000"/>
          <p14:tracePt t="119363" x="5483225" y="2259013"/>
          <p14:tracePt t="119425" x="5456238" y="2197100"/>
          <p14:tracePt t="119435" x="5348288" y="2089150"/>
          <p14:tracePt t="119445" x="5286375" y="2054225"/>
          <p14:tracePt t="119462" x="5197475" y="1990725"/>
          <p14:tracePt t="119482" x="4919663" y="1911350"/>
          <p14:tracePt t="119502" x="4625975" y="1785938"/>
          <p14:tracePt t="119522" x="4375150" y="1697038"/>
          <p14:tracePt t="119542" x="4108450" y="1670050"/>
          <p14:tracePt t="119562" x="3848100" y="1687513"/>
          <p14:tracePt t="119582" x="3608388" y="1768475"/>
          <p14:tracePt t="119602" x="3455988" y="1857375"/>
          <p14:tracePt t="119622" x="3367088" y="1911350"/>
          <p14:tracePt t="119642" x="3330575" y="1955800"/>
          <p14:tracePt t="119662" x="3313113" y="2000250"/>
          <p14:tracePt t="119683" x="3303588" y="2027238"/>
          <p14:tracePt t="119702" x="3303588" y="2036763"/>
          <p14:tracePt t="119722" x="3322638" y="2071688"/>
          <p14:tracePt t="119743" x="3375025" y="2116138"/>
          <p14:tracePt t="119763" x="3446463" y="2214563"/>
          <p14:tracePt t="119783" x="3509963" y="2259013"/>
          <p14:tracePt t="119803" x="3625850" y="2286000"/>
          <p14:tracePt t="119824" x="3803650" y="2312988"/>
          <p14:tracePt t="119842" x="3902075" y="2322513"/>
          <p14:tracePt t="119862" x="4089400" y="2347913"/>
          <p14:tracePt t="119882" x="4303713" y="2366963"/>
          <p14:tracePt t="119902" x="4500563" y="2419350"/>
          <p14:tracePt t="119922" x="4714875" y="2438400"/>
          <p14:tracePt t="119942" x="4902200" y="2438400"/>
          <p14:tracePt t="119961" x="5027613" y="2446338"/>
          <p14:tracePt t="119982" x="5160963" y="2438400"/>
          <p14:tracePt t="120002" x="5286375" y="2401888"/>
          <p14:tracePt t="120022" x="5411788" y="2357438"/>
          <p14:tracePt t="120042" x="5537200" y="2322513"/>
          <p14:tracePt t="120062" x="5643563" y="2268538"/>
          <p14:tracePt t="120082" x="5741988" y="2179638"/>
          <p14:tracePt t="120102" x="5822950" y="2116138"/>
          <p14:tracePt t="120122" x="5875338" y="2036763"/>
          <p14:tracePt t="120142" x="5894388" y="2000250"/>
          <p14:tracePt t="120162" x="5894388" y="1928813"/>
          <p14:tracePt t="120182" x="5840413" y="1830388"/>
          <p14:tracePt t="120203" x="5732463" y="1697038"/>
          <p14:tracePt t="120224" x="5589588" y="1589088"/>
          <p14:tracePt t="120245" x="5446713" y="1544638"/>
          <p14:tracePt t="120262" x="5384800" y="1544638"/>
          <p14:tracePt t="120282" x="5251450" y="1536700"/>
          <p14:tracePt t="120302" x="5062538" y="1536700"/>
          <p14:tracePt t="120322" x="4884738" y="1554163"/>
          <p14:tracePt t="120342" x="4679950" y="1589088"/>
          <p14:tracePt t="120362" x="4429125" y="1670050"/>
          <p14:tracePt t="120382" x="4241800" y="1758950"/>
          <p14:tracePt t="120402" x="4044950" y="1812925"/>
          <p14:tracePt t="120422" x="3894138" y="1874838"/>
          <p14:tracePt t="120442" x="3759200" y="1946275"/>
          <p14:tracePt t="120461" x="3643313" y="2062163"/>
          <p14:tracePt t="120482" x="3616325" y="2116138"/>
          <p14:tracePt t="120502" x="3616325" y="2187575"/>
          <p14:tracePt t="120522" x="3616325" y="2251075"/>
          <p14:tracePt t="120542" x="3616325" y="2295525"/>
          <p14:tracePt t="120562" x="3633788" y="2347913"/>
          <p14:tracePt t="120582" x="3697288" y="2401888"/>
          <p14:tracePt t="120602" x="3795713" y="2473325"/>
          <p14:tracePt t="120622" x="3919538" y="2608263"/>
          <p14:tracePt t="120643" x="4125913" y="2741613"/>
          <p14:tracePt t="120664" x="4348163" y="2822575"/>
          <p14:tracePt t="120683" x="4714875" y="2884488"/>
          <p14:tracePt t="120703" x="4857750" y="2901950"/>
          <p14:tracePt t="120722" x="5099050" y="2911475"/>
          <p14:tracePt t="120742" x="5367338" y="2901950"/>
          <p14:tracePt t="120762" x="5680075" y="2813050"/>
          <p14:tracePt t="120782" x="5929313" y="2697163"/>
          <p14:tracePt t="120802" x="6072188" y="2616200"/>
          <p14:tracePt t="120823" x="6197600" y="2517775"/>
          <p14:tracePt t="120842" x="6286500" y="2393950"/>
          <p14:tracePt t="120862" x="6313488" y="2251075"/>
          <p14:tracePt t="120882" x="6313488" y="2081213"/>
          <p14:tracePt t="120903" x="6232525" y="1884363"/>
          <p14:tracePt t="120922" x="6126163" y="1724025"/>
          <p14:tracePt t="120942" x="6018213" y="1581150"/>
          <p14:tracePt t="120961" x="5911850" y="1490663"/>
          <p14:tracePt t="120982" x="5724525" y="1401763"/>
          <p14:tracePt t="121002" x="5510213" y="1366838"/>
          <p14:tracePt t="121022" x="5268913" y="1366838"/>
          <p14:tracePt t="121042" x="5027613" y="1366838"/>
          <p14:tracePt t="121062" x="4751388" y="1393825"/>
          <p14:tracePt t="121083" x="4411663" y="1446213"/>
          <p14:tracePt t="121103" x="4054475" y="1571625"/>
          <p14:tracePt t="121123" x="3732213" y="1741488"/>
          <p14:tracePt t="121143" x="3571875" y="1812925"/>
          <p14:tracePt t="121162" x="3330575" y="1955800"/>
          <p14:tracePt t="121182" x="3205163" y="2036763"/>
          <p14:tracePt t="121202" x="3125788" y="2143125"/>
          <p14:tracePt t="121222" x="3081338" y="2241550"/>
          <p14:tracePt t="121243" x="3081338" y="2295525"/>
          <p14:tracePt t="121262" x="3152775" y="2357438"/>
          <p14:tracePt t="121282" x="3259138" y="2438400"/>
          <p14:tracePt t="121302" x="3446463" y="2536825"/>
          <p14:tracePt t="121322" x="3687763" y="2660650"/>
          <p14:tracePt t="121342" x="3938588" y="2741613"/>
          <p14:tracePt t="121362" x="4197350" y="2751138"/>
          <p14:tracePt t="121382" x="4510088" y="2751138"/>
          <p14:tracePt t="121402" x="4803775" y="2751138"/>
          <p14:tracePt t="121422" x="5143500" y="2751138"/>
          <p14:tracePt t="121442" x="5375275" y="2741613"/>
          <p14:tracePt t="121461" x="5634038" y="2687638"/>
          <p14:tracePt t="121482" x="5822950" y="2625725"/>
          <p14:tracePt t="121502" x="5973763" y="2509838"/>
          <p14:tracePt t="121523" x="6099175" y="2374900"/>
          <p14:tracePt t="121543" x="6188075" y="2232025"/>
          <p14:tracePt t="121564" x="6205538" y="2062163"/>
          <p14:tracePt t="121582" x="6205538" y="2027238"/>
          <p14:tracePt t="121602" x="6205538" y="2017713"/>
          <p14:tracePt t="121622" x="6197600" y="2009775"/>
          <p14:tracePt t="121642" x="6143625" y="1982788"/>
          <p14:tracePt t="121662" x="6054725" y="1965325"/>
          <p14:tracePt t="121682" x="5938838" y="1919288"/>
          <p14:tracePt t="121702" x="5759450" y="1893888"/>
          <p14:tracePt t="121722" x="5537200" y="1866900"/>
          <p14:tracePt t="121743" x="5330825" y="1866900"/>
          <p14:tracePt t="121762" x="5108575" y="1857375"/>
          <p14:tracePt t="121782" x="4894263" y="1874838"/>
          <p14:tracePt t="121802" x="4633913" y="1919288"/>
          <p14:tracePt t="121823" x="4438650" y="1973263"/>
          <p14:tracePt t="121842" x="4313238" y="2009775"/>
          <p14:tracePt t="121863" x="4259263" y="2027238"/>
          <p14:tracePt t="121882" x="4241800" y="2027238"/>
          <p14:tracePt t="125361" x="4179888" y="2027238"/>
          <p14:tracePt t="125370" x="4125913" y="2054225"/>
          <p14:tracePt t="125382" x="4062413" y="2089150"/>
          <p14:tracePt t="125403" x="3919538" y="2160588"/>
          <p14:tracePt t="125423" x="3687763" y="2312988"/>
          <p14:tracePt t="125443" x="3394075" y="2714625"/>
          <p14:tracePt t="125463" x="3187700" y="2928938"/>
          <p14:tracePt t="125483" x="3071813" y="3081338"/>
          <p14:tracePt t="125504" x="2990850" y="3322638"/>
          <p14:tracePt t="125524" x="2955925" y="3482975"/>
          <p14:tracePt t="125544" x="2938463" y="3660775"/>
          <p14:tracePt t="125563" x="2928938" y="3768725"/>
          <p14:tracePt t="125583" x="2901950" y="3884613"/>
          <p14:tracePt t="125603" x="2901950" y="3902075"/>
          <p14:tracePt t="125623" x="2901950" y="3929063"/>
          <p14:tracePt t="125643" x="2919413" y="3965575"/>
          <p14:tracePt t="125663" x="3000375" y="4044950"/>
          <p14:tracePt t="125683" x="3108325" y="4170363"/>
          <p14:tracePt t="125703" x="3232150" y="4295775"/>
          <p14:tracePt t="125723" x="3313113" y="4303713"/>
          <p14:tracePt t="125743" x="3375025" y="4295775"/>
          <p14:tracePt t="125763" x="3402013" y="4268788"/>
          <p14:tracePt t="125783" x="3438525" y="4251325"/>
          <p14:tracePt t="125803" x="3509963" y="4187825"/>
          <p14:tracePt t="125822" x="3581400" y="4133850"/>
          <p14:tracePt t="125843" x="3633788" y="4054475"/>
          <p14:tracePt t="125863" x="3660775" y="3973513"/>
          <p14:tracePt t="125883" x="3670300" y="3911600"/>
          <p14:tracePt t="125996" x="3652838" y="3911600"/>
          <p14:tracePt t="126005" x="3643313" y="3911600"/>
          <p14:tracePt t="126108" x="3608388" y="3894138"/>
          <p14:tracePt t="126117" x="3562350" y="3857625"/>
          <p14:tracePt t="126128" x="3544888" y="3848100"/>
          <p14:tracePt t="126143" x="3509963" y="3822700"/>
          <p14:tracePt t="126163" x="3375025" y="3776663"/>
          <p14:tracePt t="126183" x="3322638" y="3768725"/>
          <p14:tracePt t="126203" x="3276600" y="3768725"/>
          <p14:tracePt t="126223" x="3224213" y="3768725"/>
          <p14:tracePt t="126243" x="3143250" y="3795713"/>
          <p14:tracePt t="126263" x="3081338" y="3803650"/>
          <p14:tracePt t="126283" x="3044825" y="3803650"/>
          <p14:tracePt t="126303" x="2990850" y="3840163"/>
          <p14:tracePt t="126322" x="2901950" y="3929063"/>
          <p14:tracePt t="126343" x="2803525" y="3965575"/>
          <p14:tracePt t="126363" x="2741613" y="3990975"/>
          <p14:tracePt t="126384" x="2697163" y="3990975"/>
          <p14:tracePt t="126423" x="2697163" y="3983038"/>
          <p14:tracePt t="126691" x="2697163" y="3990975"/>
          <p14:tracePt t="126701" x="2697163" y="4000500"/>
          <p14:tracePt t="126711" x="2697163" y="4027488"/>
          <p14:tracePt t="126723" x="2697163" y="4037013"/>
          <p14:tracePt t="126743" x="2732088" y="4071938"/>
          <p14:tracePt t="126763" x="2830513" y="4116388"/>
          <p14:tracePt t="126783" x="3054350" y="4187825"/>
          <p14:tracePt t="126803" x="3375025" y="4224338"/>
          <p14:tracePt t="126824" x="3571875" y="4224338"/>
          <p14:tracePt t="126845" x="3732213" y="4179888"/>
          <p14:tracePt t="126864" x="3848100" y="4098925"/>
          <p14:tracePt t="126885" x="3973513" y="4010025"/>
          <p14:tracePt t="126903" x="4027488" y="3929063"/>
          <p14:tracePt t="126924" x="4133850" y="3795713"/>
          <p14:tracePt t="126943" x="4205288" y="3714750"/>
          <p14:tracePt t="126963" x="4251325" y="3598863"/>
          <p14:tracePt t="126983" x="4276725" y="3473450"/>
          <p14:tracePt t="127003" x="4276725" y="3384550"/>
          <p14:tracePt t="127007" x="4259263" y="3367088"/>
          <p14:tracePt t="127023" x="4224338" y="3295650"/>
          <p14:tracePt t="127043" x="4000500" y="3197225"/>
          <p14:tracePt t="127063" x="3705225" y="3108325"/>
          <p14:tracePt t="127083" x="3313113" y="3044825"/>
          <p14:tracePt t="127104" x="3044825" y="3009900"/>
          <p14:tracePt t="127123" x="2768600" y="3009900"/>
          <p14:tracePt t="127143" x="2544763" y="3036888"/>
          <p14:tracePt t="127163" x="2330450" y="3133725"/>
          <p14:tracePt t="127184" x="2197100" y="3214688"/>
          <p14:tracePt t="127203" x="2116138" y="3313113"/>
          <p14:tracePt t="127223" x="2081213" y="3438525"/>
          <p14:tracePt t="127244" x="2081213" y="3554413"/>
          <p14:tracePt t="127264" x="2098675" y="3687763"/>
          <p14:tracePt t="127284" x="2108200" y="3795713"/>
          <p14:tracePt t="127304" x="2125663" y="3813175"/>
          <p14:tracePt t="127325" x="2143125" y="3813175"/>
          <p14:tracePt t="127343" x="2160588" y="3830638"/>
          <p14:tracePt t="127363" x="2268538" y="3894138"/>
          <p14:tracePt t="127383" x="2374900" y="3938588"/>
          <p14:tracePt t="127403" x="2446338" y="3990975"/>
          <p14:tracePt t="127423" x="2500313" y="4000500"/>
          <p14:tracePt t="127443" x="2571750" y="4010025"/>
          <p14:tracePt t="127463" x="2633663" y="4000500"/>
          <p14:tracePt t="129844" x="2751138" y="3919538"/>
          <p14:tracePt t="129853" x="2894013" y="3875088"/>
          <p14:tracePt t="129864" x="3133725" y="3875088"/>
          <p14:tracePt t="129884" x="3803650" y="3911600"/>
          <p14:tracePt t="129904" x="4652963" y="4054475"/>
          <p14:tracePt t="129925" x="5465763" y="4089400"/>
          <p14:tracePt t="129946" x="6126163" y="3894138"/>
          <p14:tracePt t="129965" x="6419850" y="3679825"/>
          <p14:tracePt t="129984" x="6500813" y="3616325"/>
          <p14:tracePt t="130004" x="6554788" y="3509963"/>
          <p14:tracePt t="130037" x="6518275" y="3500438"/>
          <p14:tracePt t="130047" x="6411913" y="3455988"/>
          <p14:tracePt t="130064" x="6269038" y="3455988"/>
          <p14:tracePt t="130084" x="5857875" y="3411538"/>
          <p14:tracePt t="130104" x="5313363" y="3394075"/>
          <p14:tracePt t="130124" x="4724400" y="3429000"/>
          <p14:tracePt t="130144" x="4286250" y="3482975"/>
          <p14:tracePt t="130164" x="3902075" y="3625850"/>
          <p14:tracePt t="130183" x="3517900" y="3732213"/>
          <p14:tracePt t="130204" x="3295650" y="3786188"/>
          <p14:tracePt t="130224" x="3197225" y="3813175"/>
          <p14:tracePt t="130264" x="3286125" y="3751263"/>
          <p14:tracePt t="130284" x="3625850" y="3465513"/>
          <p14:tracePt t="130304" x="4116388" y="3286125"/>
          <p14:tracePt t="130324" x="4554538" y="3251200"/>
          <p14:tracePt t="130344" x="4956175" y="3268663"/>
          <p14:tracePt t="130364" x="5295900" y="3367088"/>
          <p14:tracePt t="130385" x="5473700" y="3473450"/>
          <p14:tracePt t="130406" x="5581650" y="3536950"/>
          <p14:tracePt t="130426" x="5608638" y="3581400"/>
          <p14:tracePt t="130444" x="5608638" y="3598863"/>
          <p14:tracePt t="130464" x="5599113" y="3633788"/>
          <p14:tracePt t="130484" x="5572125" y="3679825"/>
          <p14:tracePt t="130504" x="5446713" y="3732213"/>
          <p14:tracePt t="130508" x="5340350" y="3741738"/>
          <p14:tracePt t="130524" x="5214938" y="3741738"/>
          <p14:tracePt t="130544" x="4803775" y="3670300"/>
          <p14:tracePt t="130564" x="4268788" y="3581400"/>
          <p14:tracePt t="130584" x="3822700" y="3554413"/>
          <p14:tracePt t="130604" x="3473450" y="3544888"/>
          <p14:tracePt t="130624" x="3081338" y="3581400"/>
          <p14:tracePt t="130644" x="2813050" y="3616325"/>
          <p14:tracePt t="130664" x="2759075" y="3633788"/>
          <p14:tracePt t="130692" x="2840038" y="3643313"/>
          <p14:tracePt t="130704" x="3044825" y="3652838"/>
          <p14:tracePt t="130724" x="3679825" y="3670300"/>
          <p14:tracePt t="130744" x="4456113" y="3670300"/>
          <p14:tracePt t="130764" x="5313363" y="3589338"/>
          <p14:tracePt t="130784" x="6089650" y="3473450"/>
          <p14:tracePt t="130805" x="6653213" y="3295650"/>
          <p14:tracePt t="130825" x="6911975" y="3108325"/>
          <p14:tracePt t="130845" x="7010400" y="3009900"/>
          <p14:tracePt t="130865" x="7018338" y="2982913"/>
          <p14:tracePt t="130884" x="7018338" y="2973388"/>
          <p14:tracePt t="130904" x="6884988" y="2894013"/>
          <p14:tracePt t="130925" x="6661150" y="2840038"/>
          <p14:tracePt t="130944" x="6402388" y="2786063"/>
          <p14:tracePt t="130964" x="6126163" y="2830513"/>
          <p14:tracePt t="130984" x="5653088" y="2919413"/>
          <p14:tracePt t="131004" x="5081588" y="3062288"/>
          <p14:tracePt t="131024" x="4491038" y="3152775"/>
          <p14:tracePt t="131044" x="4054475" y="3205163"/>
          <p14:tracePt t="131064" x="3608388" y="3232150"/>
          <p14:tracePt t="131084" x="3394075" y="3232150"/>
          <p14:tracePt t="131104" x="3295650" y="3197225"/>
          <p14:tracePt t="131124" x="3268663" y="3125788"/>
          <p14:tracePt t="131144" x="3295650" y="3009900"/>
          <p14:tracePt t="131164" x="3581400" y="2751138"/>
          <p14:tracePt t="131184" x="4108450" y="2625725"/>
          <p14:tracePt t="131204" x="4705350" y="2598738"/>
          <p14:tracePt t="131224" x="5241925" y="2687638"/>
          <p14:tracePt t="131245" x="5741988" y="2874963"/>
          <p14:tracePt t="131266" x="6081713" y="2965450"/>
          <p14:tracePt t="131285" x="6286500" y="2946400"/>
          <p14:tracePt t="131305" x="6340475" y="2901950"/>
          <p14:tracePt t="131325" x="6348413" y="2847975"/>
          <p14:tracePt t="131344" x="6340475" y="2813050"/>
          <p14:tracePt t="131364" x="6180138" y="2687638"/>
          <p14:tracePt t="131384" x="5894388" y="2598738"/>
          <p14:tracePt t="131404" x="5438775" y="2652713"/>
          <p14:tracePt t="131424" x="5037138" y="2867025"/>
          <p14:tracePt t="131444" x="4652963" y="3402013"/>
          <p14:tracePt t="131464" x="4419600" y="3751263"/>
          <p14:tracePt t="131484" x="4152900" y="4330700"/>
          <p14:tracePt t="131504" x="3884613" y="4589463"/>
          <p14:tracePt t="131524" x="3598863" y="4830763"/>
          <p14:tracePt t="131544" x="3348038" y="4857750"/>
          <p14:tracePt t="131564" x="3027363" y="4670425"/>
          <p14:tracePt t="131584" x="2697163" y="4465638"/>
          <p14:tracePt t="131604" x="2544763" y="4330700"/>
          <p14:tracePt t="131624" x="2500313" y="4214813"/>
          <p14:tracePt t="131644" x="2517775" y="4160838"/>
          <p14:tracePt t="131664" x="2724150" y="3990975"/>
          <p14:tracePt t="131685" x="3170238" y="3848100"/>
          <p14:tracePt t="131705" x="3751263" y="3759200"/>
          <p14:tracePt t="131725" x="4518025" y="3714750"/>
          <p14:tracePt t="131746" x="5170488" y="3714750"/>
          <p14:tracePt t="131764" x="5446713" y="3697288"/>
          <p14:tracePt t="131784" x="5795963" y="3679825"/>
          <p14:tracePt t="131804" x="6018213" y="3652838"/>
          <p14:tracePt t="131824" x="6081713" y="3633788"/>
          <p14:tracePt t="131864" x="6072188" y="3633788"/>
          <p14:tracePt t="131884" x="5857875" y="3822700"/>
          <p14:tracePt t="131904" x="5394325" y="4116388"/>
          <p14:tracePt t="131924" x="4598988" y="4340225"/>
          <p14:tracePt t="131944" x="3633788" y="4348163"/>
          <p14:tracePt t="131964" x="2786063" y="4133850"/>
          <p14:tracePt t="131984" x="2108200" y="3946525"/>
          <p14:tracePt t="132004" x="1795463" y="3867150"/>
          <p14:tracePt t="132025" x="1724025" y="3840163"/>
          <p14:tracePt t="132044" x="1751013" y="3786188"/>
          <p14:tracePt t="132064" x="2108200" y="3446463"/>
          <p14:tracePt t="132084" x="2687638" y="3062288"/>
          <p14:tracePt t="132104" x="3160713" y="2857500"/>
          <p14:tracePt t="132125" x="3697288" y="2724150"/>
          <p14:tracePt t="132145" x="4348163" y="2724150"/>
          <p14:tracePt t="132166" x="4973638" y="2874963"/>
          <p14:tracePt t="132186" x="5429250" y="3071813"/>
          <p14:tracePt t="132204" x="5581650" y="3133725"/>
          <p14:tracePt t="132224" x="5759450" y="31972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774770"/>
            <a:ext cx="1710077" cy="919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48" y="2594203"/>
            <a:ext cx="2363929" cy="1216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33883"/>
            <a:ext cx="7886700" cy="572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What does performance depend on?</a:t>
            </a:r>
            <a:endParaRPr lang="ru-RU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56907" y="2920623"/>
                <a:ext cx="2421138" cy="598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543" y="2751163"/>
                <a:ext cx="3228184" cy="7975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358376" y="2884096"/>
                <a:ext cx="2187907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00" y="2702461"/>
                <a:ext cx="2837700" cy="8486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97539" y="2899193"/>
                <a:ext cx="2589068" cy="612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𝑃𝑒𝑟𝑓𝑜𝑟𝑚𝑎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𝑇𝑖𝑚𝑒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9" y="2899193"/>
                <a:ext cx="2589068" cy="6127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69956" y="3878865"/>
                <a:ext cx="2516651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𝐶𝑦𝑐𝑙𝑒𝑠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41" y="4028820"/>
                <a:ext cx="3273140" cy="490840"/>
              </a:xfrm>
              <a:prstGeom prst="rect">
                <a:avLst/>
              </a:prstGeom>
              <a:blipFill rotWithShape="0"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913234" y="3878865"/>
                <a:ext cx="250478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𝑖𝑛𝑠𝑡𝑟𝑠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12" y="4028820"/>
                <a:ext cx="3260188" cy="490840"/>
              </a:xfrm>
              <a:prstGeom prst="rect">
                <a:avLst/>
              </a:prstGeom>
              <a:blipFill rotWithShape="0">
                <a:blip r:embed="rId11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Callout 1 (No Border) 22"/>
          <p:cNvSpPr/>
          <p:nvPr/>
        </p:nvSpPr>
        <p:spPr>
          <a:xfrm>
            <a:off x="6252355" y="4164396"/>
            <a:ext cx="2431270" cy="451049"/>
          </a:xfrm>
          <a:prstGeom prst="callout1">
            <a:avLst>
              <a:gd name="adj1" fmla="val 136"/>
              <a:gd name="adj2" fmla="val 29689"/>
              <a:gd name="adj3" fmla="val -99708"/>
              <a:gd name="adj4" fmla="val 1129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3"/>
                </a:solidFill>
                <a:latin typeface="+mj-lt"/>
              </a:rPr>
              <a:t>Golden rule of CS</a:t>
            </a:r>
            <a:endParaRPr lang="ru-RU" sz="21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9948610"/>
      </p:ext>
    </p:extLst>
  </p:cSld>
  <p:clrMapOvr>
    <a:masterClrMapping/>
  </p:clrMapOvr>
  <p:transition advTm="1266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8" grpId="0"/>
      <p:bldP spid="10" grpId="0"/>
      <p:bldP spid="12" grpId="0"/>
      <p:bldP spid="19" grpId="0"/>
      <p:bldP spid="20" grpId="0"/>
      <p:bldP spid="2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6925" x="5661025" y="2840038"/>
          <p14:tracePt t="16932" x="5626100" y="2830513"/>
          <p14:tracePt t="16944" x="5554663" y="2813050"/>
          <p14:tracePt t="16964" x="5322888" y="2813050"/>
          <p14:tracePt t="16984" x="4786313" y="2857500"/>
          <p14:tracePt t="17006" x="4062413" y="2946400"/>
          <p14:tracePt t="17025" x="3438525" y="3009900"/>
          <p14:tracePt t="17045" x="3089275" y="3027363"/>
          <p14:tracePt t="17064" x="2894013" y="3027363"/>
          <p14:tracePt t="17083" x="2633663" y="3009900"/>
          <p14:tracePt t="17104" x="2419350" y="2965450"/>
          <p14:tracePt t="17124" x="2259013" y="2901950"/>
          <p14:tracePt t="17143" x="2179638" y="2857500"/>
          <p14:tracePt t="17164" x="2160588" y="2847975"/>
          <p14:tracePt t="17183" x="2160588" y="2840038"/>
          <p14:tracePt t="17204" x="2160588" y="2830513"/>
          <p14:tracePt t="17342" x="2160588" y="2840038"/>
          <p14:tracePt t="17353" x="2160588" y="2857500"/>
          <p14:tracePt t="17364" x="2170113" y="2867025"/>
          <p14:tracePt t="17383" x="2214563" y="2901950"/>
          <p14:tracePt t="17404" x="2286000" y="2946400"/>
          <p14:tracePt t="17425" x="2357438" y="3009900"/>
          <p14:tracePt t="17446" x="2419350" y="3009900"/>
          <p14:tracePt t="17465" x="2562225" y="3044825"/>
          <p14:tracePt t="17484" x="2608263" y="3062288"/>
          <p14:tracePt t="17504" x="2652713" y="3081338"/>
          <p14:tracePt t="17544" x="2660650" y="3081338"/>
          <p14:tracePt t="17608" x="2670175" y="3071813"/>
          <p14:tracePt t="17618" x="2687638" y="3027363"/>
          <p14:tracePt t="17629" x="2687638" y="3000375"/>
          <p14:tracePt t="17644" x="2705100" y="2965450"/>
          <p14:tracePt t="17664" x="2732088" y="2911475"/>
          <p14:tracePt t="17684" x="2741613" y="2911475"/>
          <p14:tracePt t="17793" x="2741613" y="2919413"/>
          <p14:tracePt t="17803" x="2741613" y="2938463"/>
          <p14:tracePt t="17814" x="2732088" y="2955925"/>
          <p14:tracePt t="17825" x="2724150" y="2965450"/>
          <p14:tracePt t="17844" x="2714625" y="2990850"/>
          <p14:tracePt t="17884" x="2714625" y="3000375"/>
          <p14:tracePt t="17916" x="2714625" y="3017838"/>
          <p14:tracePt t="17926" x="2714625" y="3036888"/>
          <p14:tracePt t="17946" x="2714625" y="3044825"/>
          <p14:tracePt t="18172" x="2724150" y="3044825"/>
          <p14:tracePt t="18203" x="2732088" y="3044825"/>
          <p14:tracePt t="18213" x="2751138" y="3044825"/>
          <p14:tracePt t="18224" x="2759075" y="3044825"/>
          <p14:tracePt t="18244" x="2776538" y="3044825"/>
          <p14:tracePt t="18294" x="2776538" y="3062288"/>
          <p14:tracePt t="18305" x="2776538" y="3089275"/>
          <p14:tracePt t="18315" x="2776538" y="3125788"/>
          <p14:tracePt t="18327" x="2776538" y="3143250"/>
          <p14:tracePt t="18346" x="2776538" y="3160713"/>
          <p14:tracePt t="18364" x="2776538" y="3170238"/>
          <p14:tracePt t="18438" x="2795588" y="3160713"/>
          <p14:tracePt t="18448" x="2830513" y="3133725"/>
          <p14:tracePt t="18458" x="2867025" y="3116263"/>
          <p14:tracePt t="18468" x="2911475" y="3081338"/>
          <p14:tracePt t="18484" x="2946400" y="3062288"/>
          <p14:tracePt t="18504" x="3000375" y="3036888"/>
          <p14:tracePt t="18524" x="3044825" y="3009900"/>
          <p14:tracePt t="18544" x="3054350" y="2990850"/>
          <p14:tracePt t="18584" x="2803525" y="2928938"/>
          <p14:tracePt t="18604" x="2473325" y="2919413"/>
          <p14:tracePt t="18624" x="2232025" y="3009900"/>
          <p14:tracePt t="18644" x="2089150" y="3098800"/>
          <p14:tracePt t="18664" x="2044700" y="3179763"/>
          <p14:tracePt t="18684" x="2017713" y="3367088"/>
          <p14:tracePt t="18704" x="2044700" y="3625850"/>
          <p14:tracePt t="18725" x="2160588" y="3830638"/>
          <p14:tracePt t="18745" x="2295525" y="3983038"/>
          <p14:tracePt t="18766" x="2419350" y="4000500"/>
          <p14:tracePt t="18785" x="2490788" y="4000500"/>
          <p14:tracePt t="18804" x="2509838" y="3973513"/>
          <p14:tracePt t="18824" x="2517775" y="3973513"/>
          <p14:tracePt t="18844" x="2562225" y="3946525"/>
          <p14:tracePt t="18864" x="2598738" y="3902075"/>
          <p14:tracePt t="18884" x="2608263" y="3875088"/>
          <p14:tracePt t="18904" x="2616200" y="3875088"/>
          <p14:tracePt t="18924" x="2633663" y="3875088"/>
          <p14:tracePt t="25749" x="2625725" y="3875088"/>
          <p14:tracePt t="25759" x="2608263" y="3875088"/>
          <p14:tracePt t="25780" x="2598738" y="3875088"/>
          <p14:tracePt t="25830" x="2598738" y="3884613"/>
          <p14:tracePt t="25852" x="2598738" y="3894138"/>
          <p14:tracePt t="25862" x="2598738" y="3929063"/>
          <p14:tracePt t="25872" x="2608263" y="3990975"/>
          <p14:tracePt t="25885" x="2625725" y="4054475"/>
          <p14:tracePt t="25905" x="2660650" y="4108450"/>
          <p14:tracePt t="25925" x="2660650" y="4125913"/>
          <p14:tracePt t="25965" x="2660650" y="4133850"/>
          <p14:tracePt t="25985" x="2643188" y="4160838"/>
          <p14:tracePt t="26005" x="2608263" y="4187825"/>
          <p14:tracePt t="26025" x="2571750" y="4205288"/>
          <p14:tracePt t="26046" x="2517775" y="4268788"/>
          <p14:tracePt t="26066" x="2446338" y="4348163"/>
          <p14:tracePt t="26087" x="2384425" y="4419600"/>
          <p14:tracePt t="26107" x="2339975" y="4456113"/>
          <p14:tracePt t="26128" x="2322513" y="4500563"/>
          <p14:tracePt t="26179" x="2322513" y="4510088"/>
          <p14:tracePt t="26199" x="2330450" y="4537075"/>
          <p14:tracePt t="26210" x="2374900" y="4554538"/>
          <p14:tracePt t="26225" x="2401888" y="4589463"/>
          <p14:tracePt t="26245" x="2465388" y="4616450"/>
          <p14:tracePt t="26265" x="2571750" y="4679950"/>
          <p14:tracePt t="26286" x="2697163" y="4714875"/>
          <p14:tracePt t="26305" x="2822575" y="4759325"/>
          <p14:tracePt t="26325" x="2884488" y="4768850"/>
          <p14:tracePt t="43615" x="2847975" y="4732338"/>
          <p14:tracePt t="43622" x="2759075" y="4670425"/>
          <p14:tracePt t="43632" x="2608263" y="4562475"/>
          <p14:tracePt t="43649" x="2419350" y="4456113"/>
          <p14:tracePt t="43668" x="2224088" y="4375150"/>
          <p14:tracePt t="43688" x="2098675" y="4330700"/>
          <p14:tracePt t="43709" x="1965325" y="4276725"/>
          <p14:tracePt t="43728" x="1830388" y="4205288"/>
          <p14:tracePt t="43748" x="1751013" y="4170363"/>
          <p14:tracePt t="43768" x="1724025" y="4160838"/>
          <p14:tracePt t="43789" x="1714500" y="4143375"/>
          <p14:tracePt t="43809" x="1724025" y="4089400"/>
          <p14:tracePt t="44084" x="1714500" y="4108450"/>
          <p14:tracePt t="44093" x="1714500" y="4143375"/>
          <p14:tracePt t="44108" x="1697038" y="4187825"/>
          <p14:tracePt t="44128" x="1679575" y="4268788"/>
          <p14:tracePt t="44149" x="1679575" y="4411663"/>
          <p14:tracePt t="44168" x="1679575" y="4473575"/>
          <p14:tracePt t="44189" x="1679575" y="4510088"/>
          <p14:tracePt t="44209" x="1679575" y="4518025"/>
          <p14:tracePt t="44229" x="1679575" y="4527550"/>
          <p14:tracePt t="44248" x="1731963" y="4527550"/>
          <p14:tracePt t="44268" x="1768475" y="4527550"/>
          <p14:tracePt t="44288" x="1812925" y="4527550"/>
          <p14:tracePt t="44309" x="1857375" y="4527550"/>
          <p14:tracePt t="44329" x="1893888" y="4527550"/>
          <p14:tracePt t="44350" x="1938338" y="4527550"/>
          <p14:tracePt t="44371" x="1982788" y="4527550"/>
          <p14:tracePt t="44391" x="2000250" y="4527550"/>
          <p14:tracePt t="44409" x="2009775" y="4527550"/>
          <p14:tracePt t="44413" x="2017713" y="4518025"/>
          <p14:tracePt t="44430" x="2027238" y="4491038"/>
          <p14:tracePt t="44449" x="2036763" y="4491038"/>
          <p14:tracePt t="44469" x="2044700" y="4473575"/>
          <p14:tracePt t="44489" x="2044700" y="4438650"/>
          <p14:tracePt t="44509" x="2044700" y="4402138"/>
          <p14:tracePt t="44529" x="2044700" y="4348163"/>
          <p14:tracePt t="44549" x="2036763" y="4295775"/>
          <p14:tracePt t="44569" x="2009775" y="4232275"/>
          <p14:tracePt t="44589" x="1990725" y="4205288"/>
          <p14:tracePt t="44609" x="1973263" y="4143375"/>
          <p14:tracePt t="44629" x="1893888" y="4071938"/>
          <p14:tracePt t="44649" x="1776413" y="4000500"/>
          <p14:tracePt t="44669" x="1643063" y="3956050"/>
          <p14:tracePt t="44689" x="1517650" y="3938588"/>
          <p14:tracePt t="44709" x="1438275" y="3929063"/>
          <p14:tracePt t="44729" x="1366838" y="3929063"/>
          <p14:tracePt t="44749" x="1322388" y="3929063"/>
          <p14:tracePt t="44769" x="1295400" y="3929063"/>
          <p14:tracePt t="44790" x="1268413" y="3956050"/>
          <p14:tracePt t="44811" x="1250950" y="3990975"/>
          <p14:tracePt t="44830" x="1250950" y="4037013"/>
          <p14:tracePt t="44849" x="1250950" y="4062413"/>
          <p14:tracePt t="44869" x="1250950" y="4089400"/>
          <p14:tracePt t="44889" x="1250950" y="4108450"/>
          <p14:tracePt t="44909" x="1268413" y="4116388"/>
          <p14:tracePt t="44912" x="1276350" y="4116388"/>
          <p14:tracePt t="44929" x="1303338" y="4125913"/>
          <p14:tracePt t="44949" x="1401763" y="4133850"/>
          <p14:tracePt t="44969" x="1544638" y="4152900"/>
          <p14:tracePt t="44989" x="1697038" y="4160838"/>
          <p14:tracePt t="45009" x="1839913" y="4170363"/>
          <p14:tracePt t="45029" x="1938338" y="4170363"/>
          <p14:tracePt t="45049" x="2017713" y="4170363"/>
          <p14:tracePt t="45069" x="2116138" y="4160838"/>
          <p14:tracePt t="45089" x="2170113" y="4125913"/>
          <p14:tracePt t="45109" x="2232025" y="4071938"/>
          <p14:tracePt t="45129" x="2268538" y="4000500"/>
          <p14:tracePt t="45149" x="2286000" y="3946525"/>
          <p14:tracePt t="45169" x="2295525" y="3929063"/>
          <p14:tracePt t="45211" x="2286000" y="3919538"/>
          <p14:tracePt t="45231" x="2232025" y="3911600"/>
          <p14:tracePt t="45251" x="2187575" y="3911600"/>
          <p14:tracePt t="45270" x="2160588" y="3911600"/>
          <p14:tracePt t="45291" x="2071688" y="3911600"/>
          <p14:tracePt t="45309" x="2036763" y="3911600"/>
          <p14:tracePt t="45329" x="1919288" y="3938588"/>
          <p14:tracePt t="45349" x="1893888" y="3983038"/>
          <p14:tracePt t="45369" x="1874838" y="4044950"/>
          <p14:tracePt t="45389" x="1884363" y="4108450"/>
          <p14:tracePt t="45662" x="1965325" y="4152900"/>
          <p14:tracePt t="45670" x="2044700" y="4197350"/>
          <p14:tracePt t="45690" x="2357438" y="4438650"/>
          <p14:tracePt t="45711" x="2625725" y="4562475"/>
          <p14:tracePt t="45729" x="2741613" y="4598988"/>
          <p14:tracePt t="45749" x="2911475" y="4652963"/>
          <p14:tracePt t="45769" x="3062288" y="4670425"/>
          <p14:tracePt t="45789" x="3187700" y="4670425"/>
          <p14:tracePt t="45809" x="3232150" y="4670425"/>
          <p14:tracePt t="45829" x="3268663" y="4652963"/>
          <p14:tracePt t="45849" x="3340100" y="4616450"/>
          <p14:tracePt t="45869" x="3419475" y="4562475"/>
          <p14:tracePt t="45889" x="3455988" y="4465638"/>
          <p14:tracePt t="45909" x="3446463" y="4375150"/>
          <p14:tracePt t="45929" x="3384550" y="4276725"/>
          <p14:tracePt t="45949" x="3224213" y="4160838"/>
          <p14:tracePt t="45969" x="2911475" y="3938588"/>
          <p14:tracePt t="45989" x="2705100" y="3776663"/>
          <p14:tracePt t="46009" x="2527300" y="3714750"/>
          <p14:tracePt t="46029" x="2446338" y="3714750"/>
          <p14:tracePt t="46049" x="2401888" y="3724275"/>
          <p14:tracePt t="46069" x="2393950" y="3741738"/>
          <p14:tracePt t="46090" x="2374900" y="3776663"/>
          <p14:tracePt t="46111" x="2374900" y="3894138"/>
          <p14:tracePt t="46131" x="2374900" y="4000500"/>
          <p14:tracePt t="46151" x="2393950" y="4160838"/>
          <p14:tracePt t="46169" x="2419350" y="4259263"/>
          <p14:tracePt t="46189" x="2446338" y="4438650"/>
          <p14:tracePt t="46209" x="2465388" y="4465638"/>
          <p14:tracePt t="46229" x="2482850" y="4473575"/>
          <p14:tracePt t="46249" x="2544763" y="4473575"/>
          <p14:tracePt t="46269" x="2633663" y="4473575"/>
          <p14:tracePt t="46289" x="2714625" y="4456113"/>
          <p14:tracePt t="46294" x="2732088" y="4446588"/>
          <p14:tracePt t="46309" x="2741613" y="4429125"/>
          <p14:tracePt t="46329" x="2759075" y="4411663"/>
          <p14:tracePt t="46349" x="2768600" y="4402138"/>
          <p14:tracePt t="46389" x="2768600" y="4303713"/>
          <p14:tracePt t="46409" x="2732088" y="4259263"/>
          <p14:tracePt t="46429" x="2687638" y="4224338"/>
          <p14:tracePt t="46449" x="2643188" y="4197350"/>
          <p14:tracePt t="46469" x="2581275" y="4197350"/>
          <p14:tracePt t="46489" x="2509838" y="4197350"/>
          <p14:tracePt t="46509" x="2446338" y="4197350"/>
          <p14:tracePt t="46530" x="2438400" y="4205288"/>
          <p14:tracePt t="46551" x="2438400" y="4224338"/>
          <p14:tracePt t="46601" x="2446338" y="4232275"/>
          <p14:tracePt t="46612" x="2465388" y="4276725"/>
          <p14:tracePt t="46629" x="2517775" y="4367213"/>
          <p14:tracePt t="46649" x="2732088" y="4545013"/>
          <p14:tracePt t="46670" x="2928938" y="4616450"/>
          <p14:tracePt t="46689" x="3143250" y="4625975"/>
          <p14:tracePt t="46709" x="3340100" y="4572000"/>
          <p14:tracePt t="46729" x="3490913" y="4483100"/>
          <p14:tracePt t="46749" x="3571875" y="4384675"/>
          <p14:tracePt t="46769" x="3571875" y="4322763"/>
          <p14:tracePt t="46789" x="3517900" y="4214813"/>
          <p14:tracePt t="46809" x="3402013" y="4054475"/>
          <p14:tracePt t="46829" x="3303588" y="3929063"/>
          <p14:tracePt t="46849" x="3197225" y="3813175"/>
          <p14:tracePt t="46869" x="3071813" y="3776663"/>
          <p14:tracePt t="46889" x="2911475" y="3768725"/>
          <p14:tracePt t="46909" x="2705100" y="3813175"/>
          <p14:tracePt t="46930" x="2536825" y="3938588"/>
          <p14:tracePt t="46949" x="2455863" y="4017963"/>
          <p14:tracePt t="46970" x="2419350" y="4081463"/>
          <p14:tracePt t="46991" x="2411413" y="4160838"/>
          <p14:tracePt t="47011" x="2419350" y="4251325"/>
          <p14:tracePt t="47030" x="2455863" y="4313238"/>
          <p14:tracePt t="47049" x="2633663" y="4491038"/>
          <p14:tracePt t="47069" x="2840038" y="4572000"/>
          <p14:tracePt t="47089" x="3054350" y="4598988"/>
          <p14:tracePt t="47109" x="3232150" y="4598988"/>
          <p14:tracePt t="47129" x="3357563" y="4572000"/>
          <p14:tracePt t="47150" x="3419475" y="4518025"/>
          <p14:tracePt t="47169" x="3465513" y="4429125"/>
          <p14:tracePt t="47189" x="3490913" y="4340225"/>
          <p14:tracePt t="47209" x="3490913" y="4224338"/>
          <p14:tracePt t="47229" x="3446463" y="4062413"/>
          <p14:tracePt t="47249" x="3375025" y="3919538"/>
          <p14:tracePt t="47269" x="3295650" y="3867150"/>
          <p14:tracePt t="47289" x="3133725" y="3813175"/>
          <p14:tracePt t="47309" x="2982913" y="3803650"/>
          <p14:tracePt t="47329" x="2840038" y="3803650"/>
          <p14:tracePt t="47349" x="2687638" y="3830638"/>
          <p14:tracePt t="47369" x="2571750" y="3946525"/>
          <p14:tracePt t="47390" x="2527300" y="3990975"/>
          <p14:tracePt t="47410" x="2509838" y="4027488"/>
          <p14:tracePt t="47431" x="2509838" y="4071938"/>
          <p14:tracePt t="47450" x="2509838" y="4205288"/>
          <p14:tracePt t="47469" x="2527300" y="4286250"/>
          <p14:tracePt t="47489" x="2598738" y="4518025"/>
          <p14:tracePt t="47509" x="2652713" y="4572000"/>
          <p14:tracePt t="47529" x="2687638" y="4589463"/>
          <p14:tracePt t="47549" x="2768600" y="4598988"/>
          <p14:tracePt t="47569" x="2813050" y="4598988"/>
          <p14:tracePt t="47820" x="2822575" y="4598988"/>
          <p14:tracePt t="47829" x="2830513" y="4598988"/>
          <p14:tracePt t="47840" x="2840038" y="4581525"/>
          <p14:tracePt t="47851" x="2874963" y="4562475"/>
          <p14:tracePt t="47871" x="3009900" y="4384675"/>
          <p14:tracePt t="47891" x="3125788" y="4205288"/>
          <p14:tracePt t="47909" x="3160713" y="4116388"/>
          <p14:tracePt t="47913" x="3179763" y="4037013"/>
          <p14:tracePt t="47930" x="3179763" y="3956050"/>
          <p14:tracePt t="47949" x="3179763" y="3840163"/>
          <p14:tracePt t="47969" x="3133725" y="3813175"/>
          <p14:tracePt t="47989" x="2990850" y="3776663"/>
          <p14:tracePt t="48009" x="2830513" y="3768725"/>
          <p14:tracePt t="48029" x="2660650" y="3776663"/>
          <p14:tracePt t="48049" x="2517775" y="3840163"/>
          <p14:tracePt t="48069" x="2438400" y="3946525"/>
          <p14:tracePt t="48089" x="2393950" y="4027488"/>
          <p14:tracePt t="48109" x="2384425" y="4071938"/>
          <p14:tracePt t="48129" x="2401888" y="4116388"/>
          <p14:tracePt t="48150" x="2465388" y="4152900"/>
          <p14:tracePt t="52405" x="2428875" y="4179888"/>
          <p14:tracePt t="52415" x="2347913" y="4197350"/>
          <p14:tracePt t="52430" x="2268538" y="4214813"/>
          <p14:tracePt t="52450" x="2179638" y="4224338"/>
          <p14:tracePt t="52470" x="2133600" y="4232275"/>
          <p14:tracePt t="52490" x="2081213" y="4232275"/>
          <p14:tracePt t="52510" x="1990725" y="4214813"/>
          <p14:tracePt t="52530" x="1901825" y="4170363"/>
          <p14:tracePt t="52550" x="1839913" y="4108450"/>
          <p14:tracePt t="52570" x="1812925" y="4081463"/>
          <p14:tracePt t="52590" x="1795463" y="4071938"/>
          <p14:tracePt t="52722" x="1803400" y="4081463"/>
          <p14:tracePt t="52732" x="1812925" y="4098925"/>
          <p14:tracePt t="52742" x="1830388" y="4125913"/>
          <p14:tracePt t="52753" x="1830388" y="4143375"/>
          <p14:tracePt t="52770" x="1847850" y="4152900"/>
          <p14:tracePt t="52790" x="1884363" y="4187825"/>
          <p14:tracePt t="52810" x="1928813" y="4214813"/>
          <p14:tracePt t="52830" x="2054225" y="4268788"/>
          <p14:tracePt t="52850" x="2393950" y="4375150"/>
          <p14:tracePt t="52870" x="2633663" y="4473575"/>
          <p14:tracePt t="52890" x="2867025" y="4500563"/>
          <p14:tracePt t="52910" x="3062288" y="4500563"/>
          <p14:tracePt t="52930" x="3214688" y="4510088"/>
          <p14:tracePt t="52950" x="3340100" y="4581525"/>
          <p14:tracePt t="52970" x="3411538" y="4589463"/>
          <p14:tracePt t="53244" x="3465513" y="4589463"/>
          <p14:tracePt t="53254" x="3536950" y="4581525"/>
          <p14:tracePt t="53270" x="3633788" y="4537075"/>
          <p14:tracePt t="53291" x="4010025" y="4429125"/>
          <p14:tracePt t="53310" x="4340225" y="4394200"/>
          <p14:tracePt t="53330" x="4527550" y="4367213"/>
          <p14:tracePt t="53350" x="4598988" y="4330700"/>
          <p14:tracePt t="53370" x="4643438" y="4295775"/>
          <p14:tracePt t="53390" x="4670425" y="4268788"/>
          <p14:tracePt t="53410" x="4687888" y="4241800"/>
          <p14:tracePt t="53431" x="4705350" y="4179888"/>
          <p14:tracePt t="53450" x="4705350" y="3965575"/>
          <p14:tracePt t="53470" x="4705350" y="3822700"/>
          <p14:tracePt t="53490" x="4705350" y="3768725"/>
          <p14:tracePt t="53510" x="4705350" y="3759200"/>
          <p14:tracePt t="53540" x="4687888" y="3732213"/>
          <p14:tracePt t="53552" x="4670425" y="3724275"/>
          <p14:tracePt t="53573" x="4652963" y="3714750"/>
          <p14:tracePt t="53592" x="4598988" y="3714750"/>
          <p14:tracePt t="53612" x="4545013" y="3714750"/>
          <p14:tracePt t="53630" x="4527550" y="3714750"/>
          <p14:tracePt t="53653" x="4491038" y="3714750"/>
          <p14:tracePt t="53671" x="4491038" y="3724275"/>
          <p14:tracePt t="53690" x="4456113" y="3732213"/>
          <p14:tracePt t="53710" x="4438650" y="3741738"/>
          <p14:tracePt t="53730" x="4419600" y="3751263"/>
          <p14:tracePt t="53750" x="4402138" y="3759200"/>
          <p14:tracePt t="53770" x="4384675" y="3776663"/>
          <p14:tracePt t="53790" x="4357688" y="3813175"/>
          <p14:tracePt t="53810" x="4330700" y="3857625"/>
          <p14:tracePt t="53830" x="4303713" y="3894138"/>
          <p14:tracePt t="53850" x="4286250" y="3956050"/>
          <p14:tracePt t="53871" x="4276725" y="3973513"/>
          <p14:tracePt t="53929" x="4276725" y="3983038"/>
          <p14:tracePt t="53939" x="4276725" y="3990975"/>
          <p14:tracePt t="53951" x="4276725" y="4000500"/>
          <p14:tracePt t="53971" x="4276725" y="4044950"/>
          <p14:tracePt t="53991" x="4276725" y="4098925"/>
          <p14:tracePt t="54011" x="4276725" y="4133850"/>
          <p14:tracePt t="54031" x="4276725" y="4143375"/>
          <p14:tracePt t="54165" x="4276725" y="4160838"/>
          <p14:tracePt t="54175" x="4295775" y="4179888"/>
          <p14:tracePt t="54195" x="4303713" y="4187825"/>
          <p14:tracePt t="54246" x="4313238" y="4187825"/>
          <p14:tracePt t="54257" x="4340225" y="4187825"/>
          <p14:tracePt t="54270" x="4348163" y="4187825"/>
          <p14:tracePt t="54291" x="4394200" y="4187825"/>
          <p14:tracePt t="54311" x="4429125" y="4187825"/>
          <p14:tracePt t="54331" x="4465638" y="4160838"/>
          <p14:tracePt t="54351" x="4545013" y="4089400"/>
          <p14:tracePt t="54371" x="4598988" y="4044950"/>
          <p14:tracePt t="54391" x="4625975" y="4017963"/>
          <p14:tracePt t="54411" x="4625975" y="4010025"/>
          <p14:tracePt t="54492" x="4616450" y="4000500"/>
          <p14:tracePt t="54502" x="4589463" y="3973513"/>
          <p14:tracePt t="54513" x="4581525" y="3973513"/>
          <p14:tracePt t="54531" x="4572000" y="3973513"/>
          <p14:tracePt t="54550" x="4545013" y="3965575"/>
          <p14:tracePt t="54571" x="4537075" y="3965575"/>
          <p14:tracePt t="54590" x="4500563" y="3965575"/>
          <p14:tracePt t="54611" x="4456113" y="3965575"/>
          <p14:tracePt t="54630" x="4419600" y="3965575"/>
          <p14:tracePt t="54651" x="4411663" y="3973513"/>
          <p14:tracePt t="54671" x="4402138" y="3983038"/>
          <p14:tracePt t="54691" x="4384675" y="4000500"/>
          <p14:tracePt t="54711" x="4375150" y="4044950"/>
          <p14:tracePt t="54731" x="4357688" y="4089400"/>
          <p14:tracePt t="54789" x="4357688" y="4116388"/>
          <p14:tracePt t="54799" x="4357688" y="4133850"/>
          <p14:tracePt t="54811" x="4357688" y="4143375"/>
          <p14:tracePt t="54831" x="4357688" y="4170363"/>
          <p14:tracePt t="54851" x="4357688" y="4179888"/>
          <p14:tracePt t="54964" x="4367213" y="4179888"/>
          <p14:tracePt t="54973" x="4375150" y="4187825"/>
          <p14:tracePt t="54983" x="4384675" y="4187825"/>
          <p14:tracePt t="55004" x="4402138" y="4197350"/>
          <p14:tracePt t="55065" x="4411663" y="4197350"/>
          <p14:tracePt t="55075" x="4429125" y="4197350"/>
          <p14:tracePt t="55096" x="4446588" y="4197350"/>
          <p14:tracePt t="55111" x="4456113" y="4197350"/>
          <p14:tracePt t="55131" x="4465638" y="4187825"/>
          <p14:tracePt t="55239" x="4456113" y="4187825"/>
          <p14:tracePt t="55260" x="4438650" y="4197350"/>
          <p14:tracePt t="55270" x="4411663" y="4214813"/>
          <p14:tracePt t="55280" x="4375150" y="4251325"/>
          <p14:tracePt t="55291" x="4340225" y="4303713"/>
          <p14:tracePt t="55311" x="4286250" y="4384675"/>
          <p14:tracePt t="55332" x="4276725" y="4402138"/>
          <p14:tracePt t="55618" x="4276725" y="4394200"/>
          <p14:tracePt t="55628" x="4295775" y="4367213"/>
          <p14:tracePt t="55638" x="4313238" y="4348163"/>
          <p14:tracePt t="55651" x="4340225" y="4322763"/>
          <p14:tracePt t="55671" x="4375150" y="4295775"/>
          <p14:tracePt t="55691" x="4394200" y="4259263"/>
          <p14:tracePt t="55711" x="4411663" y="4232275"/>
          <p14:tracePt t="55752" x="4419600" y="4214813"/>
          <p14:tracePt t="55771" x="4419600" y="4205288"/>
          <p14:tracePt t="57531" x="4384675" y="4276725"/>
          <p14:tracePt t="57542" x="4375150" y="4286250"/>
          <p14:tracePt t="57553" x="4348163" y="4322763"/>
          <p14:tracePt t="57572" x="4322763" y="4394200"/>
          <p14:tracePt t="57593" x="4303713" y="4456113"/>
          <p14:tracePt t="57611" x="4295775" y="4465638"/>
          <p14:tracePt t="57631" x="4286250" y="4491038"/>
          <p14:tracePt t="57685" x="4286250" y="4510088"/>
          <p14:tracePt t="85720" x="4268788" y="4491038"/>
          <p14:tracePt t="85730" x="4241800" y="4456113"/>
          <p14:tracePt t="85740" x="4197350" y="4384675"/>
          <p14:tracePt t="85757" x="4160838" y="4367213"/>
          <p14:tracePt t="85776" x="4133850" y="4340225"/>
          <p14:tracePt t="85822" x="4133850" y="4322763"/>
          <p14:tracePt t="85836" x="4133850" y="4295775"/>
          <p14:tracePt t="85856" x="4133850" y="4276725"/>
          <p14:tracePt t="85876" x="4133850" y="4251325"/>
          <p14:tracePt t="85896" x="4133850" y="4241800"/>
          <p14:tracePt t="85956" x="4133850" y="4232275"/>
          <p14:tracePt t="86048" x="4143375" y="4224338"/>
          <p14:tracePt t="86110" x="4152900" y="4224338"/>
          <p14:tracePt t="86119" x="4160838" y="4205288"/>
          <p14:tracePt t="86150" x="4179888" y="4205288"/>
          <p14:tracePt t="86161" x="4179888" y="4197350"/>
          <p14:tracePt t="86171" x="4197350" y="4197350"/>
          <p14:tracePt t="86181" x="4205288" y="4197350"/>
          <p14:tracePt t="86196" x="4214813" y="4197350"/>
          <p14:tracePt t="86217" x="4232275" y="4187825"/>
          <p14:tracePt t="86236" x="4251325" y="4187825"/>
          <p14:tracePt t="86257" x="4268788" y="4187825"/>
          <p14:tracePt t="86276" x="4303713" y="4187825"/>
          <p14:tracePt t="86296" x="4322763" y="4187825"/>
          <p14:tracePt t="86559" x="4313238" y="4187825"/>
          <p14:tracePt t="86570" x="4303713" y="4187825"/>
          <p14:tracePt t="86580" x="4286250" y="4187825"/>
          <p14:tracePt t="86596" x="4259263" y="4214813"/>
          <p14:tracePt t="86617" x="4170363" y="4286250"/>
          <p14:tracePt t="86636" x="4044950" y="4357688"/>
          <p14:tracePt t="86656" x="3929063" y="4429125"/>
          <p14:tracePt t="86677" x="3902075" y="4456113"/>
          <p14:tracePt t="86743" x="3911600" y="4456113"/>
          <p14:tracePt t="86764" x="3911600" y="4465638"/>
          <p14:tracePt t="86775" x="3929063" y="4483100"/>
          <p14:tracePt t="86785" x="3965575" y="4510088"/>
          <p14:tracePt t="86796" x="4027488" y="4562475"/>
          <p14:tracePt t="86816" x="4108450" y="4589463"/>
          <p14:tracePt t="86836" x="4143375" y="4581525"/>
          <p14:tracePt t="86857" x="4187825" y="4518025"/>
          <p14:tracePt t="86877" x="4224338" y="4473575"/>
          <p14:tracePt t="87102" x="4232275" y="4446588"/>
          <p14:tracePt t="87112" x="4232275" y="4429125"/>
          <p14:tracePt t="87123" x="4259263" y="4384675"/>
          <p14:tracePt t="87136" x="4268788" y="4313238"/>
          <p14:tracePt t="87156" x="4303713" y="4152900"/>
          <p14:tracePt t="87177" x="4330700" y="4037013"/>
          <p14:tracePt t="87197" x="4348163" y="3983038"/>
          <p14:tracePt t="87217" x="4348163" y="3965575"/>
          <p14:tracePt t="87236" x="4340225" y="3946525"/>
          <p14:tracePt t="87257" x="4330700" y="3946525"/>
          <p14:tracePt t="87277" x="4268788" y="3929063"/>
          <p14:tracePt t="87297" x="4170363" y="3929063"/>
          <p14:tracePt t="87317" x="4071938" y="3938588"/>
          <p14:tracePt t="87338" x="4017963" y="3965575"/>
          <p14:tracePt t="87358" x="3983038" y="3983038"/>
          <p14:tracePt t="87378" x="3973513" y="4000500"/>
          <p14:tracePt t="87397" x="3965575" y="4037013"/>
          <p14:tracePt t="87417" x="3965575" y="4044950"/>
          <p14:tracePt t="87421" x="3973513" y="4062413"/>
          <p14:tracePt t="87437" x="3983038" y="4081463"/>
          <p14:tracePt t="87457" x="4017963" y="4125913"/>
          <p14:tracePt t="87477" x="4071938" y="4160838"/>
          <p14:tracePt t="87497" x="4187825" y="4232275"/>
          <p14:tracePt t="87516" x="4322763" y="4259263"/>
          <p14:tracePt t="87537" x="4438650" y="4251325"/>
          <p14:tracePt t="87556" x="4537075" y="4241800"/>
          <p14:tracePt t="87577" x="4608513" y="4197350"/>
          <p14:tracePt t="87597" x="4625975" y="4179888"/>
          <p14:tracePt t="87636" x="4625975" y="4170363"/>
          <p14:tracePt t="87716" x="4616450" y="4170363"/>
          <p14:tracePt t="87727" x="4581525" y="4160838"/>
          <p14:tracePt t="87738" x="4554538" y="4160838"/>
          <p14:tracePt t="87757" x="4510088" y="4160838"/>
          <p14:tracePt t="87778" x="4456113" y="4179888"/>
          <p14:tracePt t="87798" x="4419600" y="4214813"/>
          <p14:tracePt t="87818" x="4384675" y="4241800"/>
          <p14:tracePt t="87837" x="4375150" y="4251325"/>
          <p14:tracePt t="87857" x="4340225" y="4295775"/>
          <p14:tracePt t="87877" x="4322763" y="4322763"/>
          <p14:tracePt t="87897" x="4322763" y="4330700"/>
          <p14:tracePt t="87941" x="4330700" y="4330700"/>
          <p14:tracePt t="87951" x="4367213" y="4322763"/>
          <p14:tracePt t="87962" x="4402138" y="4313238"/>
          <p14:tracePt t="87977" x="4419600" y="4313238"/>
          <p14:tracePt t="87997" x="4429125" y="4286250"/>
          <p14:tracePt t="88017" x="4438650" y="4268788"/>
          <p14:tracePt t="88037" x="4438650" y="4259263"/>
          <p14:tracePt t="88077" x="4456113" y="4187825"/>
          <p14:tracePt t="88097" x="4465638" y="4125913"/>
          <p14:tracePt t="88117" x="4465638" y="4054475"/>
          <p14:tracePt t="88137" x="4465638" y="4027488"/>
          <p14:tracePt t="88187" x="4456113" y="4017963"/>
          <p14:tracePt t="88198" x="4429125" y="3884613"/>
          <p14:tracePt t="88218" x="4419600" y="3875088"/>
          <p14:tracePt t="88239" x="4411663" y="3875088"/>
          <p14:tracePt t="88258" x="4367213" y="3875088"/>
          <p14:tracePt t="88279" x="4276725" y="3875088"/>
          <p14:tracePt t="88297" x="4214813" y="3919538"/>
          <p14:tracePt t="88317" x="4037013" y="4062413"/>
          <p14:tracePt t="88337" x="3938588" y="4116388"/>
          <p14:tracePt t="88357" x="3929063" y="4133850"/>
          <p14:tracePt t="88381" x="3929063" y="4170363"/>
          <p14:tracePt t="88397" x="3929063" y="4205288"/>
          <p14:tracePt t="88417" x="3929063" y="4322763"/>
          <p14:tracePt t="88437" x="3973513" y="4456113"/>
          <p14:tracePt t="88477" x="4062413" y="4465638"/>
          <p14:tracePt t="88497" x="4224338" y="4473575"/>
          <p14:tracePt t="88517" x="4446588" y="4473575"/>
          <p14:tracePt t="88537" x="4554538" y="4446588"/>
          <p14:tracePt t="88557" x="4572000" y="4411663"/>
          <p14:tracePt t="88577" x="4572000" y="4402138"/>
          <p14:tracePt t="88597" x="4572000" y="4357688"/>
          <p14:tracePt t="88617" x="4581525" y="4322763"/>
          <p14:tracePt t="88637" x="4581525" y="4286250"/>
          <p14:tracePt t="88658" x="4581525" y="4276725"/>
          <p14:tracePt t="91606" x="4545013" y="4259263"/>
          <p14:tracePt t="91616" x="4510088" y="4241800"/>
          <p14:tracePt t="91626" x="4465638" y="4224338"/>
          <p14:tracePt t="91638" x="4394200" y="4214813"/>
          <p14:tracePt t="91657" x="4187825" y="4197350"/>
          <p14:tracePt t="91678" x="4108450" y="4187825"/>
          <p14:tracePt t="91698" x="4071938" y="4187825"/>
          <p14:tracePt t="91740" x="4071938" y="4170363"/>
          <p14:tracePt t="91758" x="4071938" y="4160838"/>
          <p14:tracePt t="92117" x="4054475" y="4143375"/>
          <p14:tracePt t="92127" x="4027488" y="4125913"/>
          <p14:tracePt t="92139" x="3983038" y="4116388"/>
          <p14:tracePt t="92159" x="3919538" y="4098925"/>
          <p14:tracePt t="92178" x="3857625" y="4098925"/>
          <p14:tracePt t="92199" x="3822700" y="4108450"/>
          <p14:tracePt t="92218" x="3813175" y="4125913"/>
          <p14:tracePt t="92237" x="3803650" y="4125913"/>
          <p14:tracePt t="92257" x="3803650" y="4133850"/>
          <p14:tracePt t="92752" x="3795713" y="4133850"/>
          <p14:tracePt t="92762" x="3741738" y="4098925"/>
          <p14:tracePt t="92777" x="3705225" y="4089400"/>
          <p14:tracePt t="92798" x="3598863" y="4081463"/>
          <p14:tracePt t="92817" x="3509963" y="4089400"/>
          <p14:tracePt t="92838" x="3411538" y="4160838"/>
          <p14:tracePt t="92858" x="3313113" y="4214813"/>
          <p14:tracePt t="92878" x="3268663" y="4268788"/>
          <p14:tracePt t="92898" x="3259138" y="4303713"/>
          <p14:tracePt t="92946" x="3268663" y="4303713"/>
          <p14:tracePt t="92958" x="3322638" y="4303713"/>
          <p14:tracePt t="92978" x="3411538" y="4313238"/>
          <p14:tracePt t="92998" x="3544888" y="4330700"/>
          <p14:tracePt t="93018" x="3697288" y="4357688"/>
          <p14:tracePt t="93039" x="3848100" y="4330700"/>
          <p14:tracePt t="93059" x="3965575" y="4276725"/>
          <p14:tracePt t="93079" x="4010025" y="4241800"/>
          <p14:tracePt t="93118" x="4010025" y="4232275"/>
          <p14:tracePt t="93141" x="4000500" y="4224338"/>
          <p14:tracePt t="93158" x="3973513" y="4205288"/>
          <p14:tracePt t="93178" x="3965575" y="4205288"/>
          <p14:tracePt t="93198" x="3938588" y="4197350"/>
          <p14:tracePt t="93218" x="3911600" y="4197350"/>
          <p14:tracePt t="93238" x="3867150" y="4197350"/>
          <p14:tracePt t="93257" x="3795713" y="4214813"/>
          <p14:tracePt t="93264" x="3759200" y="4232275"/>
          <p14:tracePt t="93278" x="3714750" y="4259263"/>
          <p14:tracePt t="93298" x="3633788" y="4322763"/>
          <p14:tracePt t="93318" x="3544888" y="4456113"/>
          <p14:tracePt t="93338" x="3473450" y="4545013"/>
          <p14:tracePt t="93358" x="3429000" y="4581525"/>
          <p14:tracePt t="93378" x="3419475" y="4616450"/>
          <p14:tracePt t="93398" x="3419475" y="4643438"/>
          <p14:tracePt t="93439" x="3429000" y="4643438"/>
          <p14:tracePt t="93458" x="3490913" y="4643438"/>
          <p14:tracePt t="93479" x="3571875" y="4633913"/>
          <p14:tracePt t="93499" x="3670300" y="4598988"/>
          <p14:tracePt t="93520" x="3803650" y="4545013"/>
          <p14:tracePt t="93539" x="3919538" y="4429125"/>
          <p14:tracePt t="93558" x="3965575" y="4367213"/>
          <p14:tracePt t="93578" x="3983038" y="4224338"/>
          <p14:tracePt t="93598" x="3973513" y="4116388"/>
          <p14:tracePt t="93618" x="3965575" y="4116388"/>
          <p14:tracePt t="93638" x="3956050" y="4116388"/>
          <p14:tracePt t="93664" x="3929063" y="4116388"/>
          <p14:tracePt t="93678" x="3902075" y="4108450"/>
          <p14:tracePt t="93698" x="3822700" y="4098925"/>
          <p14:tracePt t="93719" x="3714750" y="4081463"/>
          <p14:tracePt t="93738" x="3652838" y="4081463"/>
          <p14:tracePt t="93757" x="3589338" y="4081463"/>
          <p14:tracePt t="93778" x="3527425" y="4089400"/>
          <p14:tracePt t="93798" x="3482975" y="4125913"/>
          <p14:tracePt t="93818" x="3465513" y="4160838"/>
          <p14:tracePt t="93838" x="3438525" y="4197350"/>
          <p14:tracePt t="93858" x="3438525" y="4241800"/>
          <p14:tracePt t="98852" x="3509963" y="4241800"/>
          <p14:tracePt t="98862" x="3581400" y="4241800"/>
          <p14:tracePt t="98878" x="3660775" y="4241800"/>
          <p14:tracePt t="98899" x="3848100" y="4241800"/>
          <p14:tracePt t="98919" x="4179888" y="4241800"/>
          <p14:tracePt t="98939" x="4554538" y="4251325"/>
          <p14:tracePt t="98959" x="4776788" y="4232275"/>
          <p14:tracePt t="98979" x="4894263" y="4160838"/>
          <p14:tracePt t="98999" x="4973638" y="4010025"/>
          <p14:tracePt t="99019" x="5000625" y="3867150"/>
          <p14:tracePt t="99039" x="5000625" y="3776663"/>
          <p14:tracePt t="99059" x="5000625" y="3724275"/>
          <p14:tracePt t="99079" x="5000625" y="3697288"/>
          <p14:tracePt t="99099" x="4956175" y="3643313"/>
          <p14:tracePt t="99119" x="4884738" y="3571875"/>
          <p14:tracePt t="99139" x="4803775" y="3571875"/>
          <p14:tracePt t="99416" x="4776788" y="3544888"/>
          <p14:tracePt t="99424" x="4732338" y="3517900"/>
          <p14:tracePt t="99439" x="4679950" y="3455988"/>
          <p14:tracePt t="99459" x="4419600" y="3303588"/>
          <p14:tracePt t="99479" x="4125913" y="3224213"/>
          <p14:tracePt t="99499" x="3867150" y="3224213"/>
          <p14:tracePt t="99519" x="3652838" y="3268663"/>
          <p14:tracePt t="99539" x="3500438" y="3303588"/>
          <p14:tracePt t="99559" x="3411538" y="3330575"/>
          <p14:tracePt t="99579" x="3394075" y="3330575"/>
          <p14:tracePt t="99621" x="3394075" y="3340100"/>
          <p14:tracePt t="99629" x="3419475" y="3367088"/>
          <p14:tracePt t="99640" x="3465513" y="3375025"/>
          <p14:tracePt t="99660" x="3562350" y="3411538"/>
          <p14:tracePt t="99680" x="3697288" y="3473450"/>
          <p14:tracePt t="99700" x="3911600" y="3536950"/>
          <p14:tracePt t="99719" x="4000500" y="3544888"/>
          <p14:tracePt t="99739" x="4170363" y="3544888"/>
          <p14:tracePt t="99759" x="4340225" y="3544888"/>
          <p14:tracePt t="99779" x="4491038" y="3500438"/>
          <p14:tracePt t="99799" x="4572000" y="3465513"/>
          <p14:tracePt t="99819" x="4581525" y="3465513"/>
          <p14:tracePt t="99854" x="4581525" y="3446463"/>
          <p14:tracePt t="99864" x="4545013" y="3438525"/>
          <p14:tracePt t="99879" x="4500563" y="3411538"/>
          <p14:tracePt t="99899" x="4251325" y="3348038"/>
          <p14:tracePt t="99919" x="3768725" y="3295650"/>
          <p14:tracePt t="99939" x="3419475" y="3295650"/>
          <p14:tracePt t="99959" x="3214688" y="3313113"/>
          <p14:tracePt t="99980" x="3116263" y="3340100"/>
          <p14:tracePt t="99999" x="3098800" y="3348038"/>
          <p14:tracePt t="100039" x="3152775" y="3357563"/>
          <p14:tracePt t="100059" x="3330575" y="3473450"/>
          <p14:tracePt t="100080" x="3544888" y="3589338"/>
          <p14:tracePt t="100099" x="3625850" y="3598863"/>
          <p14:tracePt t="100366" x="3562350" y="3571875"/>
          <p14:tracePt t="100376" x="3411538" y="3490913"/>
          <p14:tracePt t="100387" x="3286125" y="3446463"/>
          <p14:tracePt t="100399" x="3170238" y="3419475"/>
          <p14:tracePt t="100419" x="2911475" y="3375025"/>
          <p14:tracePt t="100439" x="2803525" y="3367088"/>
          <p14:tracePt t="100459" x="2732088" y="3367088"/>
          <p14:tracePt t="100479" x="2724150" y="3367088"/>
          <p14:tracePt t="100541" x="2751138" y="3367088"/>
          <p14:tracePt t="100550" x="2786063" y="3367088"/>
          <p14:tracePt t="100562" x="2803525" y="3375025"/>
          <p14:tracePt t="100581" x="2857500" y="3375025"/>
          <p14:tracePt t="100599" x="2894013" y="3375025"/>
          <p14:tracePt t="100619" x="2990850" y="3357563"/>
          <p14:tracePt t="100639" x="3081338" y="3330575"/>
          <p14:tracePt t="100659" x="3152775" y="3322638"/>
          <p14:tracePt t="100679" x="3160713" y="3322638"/>
          <p14:tracePt t="100941" x="3089275" y="3322638"/>
          <p14:tracePt t="100950" x="3017838" y="3330575"/>
          <p14:tracePt t="100961" x="2938463" y="3348038"/>
          <p14:tracePt t="100980" x="2751138" y="3375025"/>
          <p14:tracePt t="101000" x="2687638" y="3402013"/>
          <p14:tracePt t="101043" x="2697163" y="3402013"/>
          <p14:tracePt t="101059" x="2776538" y="3402013"/>
          <p14:tracePt t="101080" x="3009900" y="3402013"/>
          <p14:tracePt t="101099" x="3367088" y="3402013"/>
          <p14:tracePt t="101120" x="3616325" y="3402013"/>
          <p14:tracePt t="101139" x="3848100" y="3402013"/>
          <p14:tracePt t="101159" x="4010025" y="3402013"/>
          <p14:tracePt t="101179" x="4125913" y="3402013"/>
          <p14:tracePt t="101199" x="4197350" y="3402013"/>
          <p14:tracePt t="101420" x="4160838" y="3402013"/>
          <p14:tracePt t="101430" x="4081463" y="3402013"/>
          <p14:tracePt t="101441" x="4010025" y="3384550"/>
          <p14:tracePt t="101460" x="3840163" y="3367088"/>
          <p14:tracePt t="101481" x="3741738" y="3367088"/>
          <p14:tracePt t="101499" x="3705225" y="3367088"/>
          <p14:tracePt t="101519" x="3660775" y="3367088"/>
          <p14:tracePt t="101539" x="3598863" y="3367088"/>
          <p14:tracePt t="101559" x="3554413" y="3367088"/>
          <p14:tracePt t="101579" x="3536950" y="3367088"/>
          <p14:tracePt t="101656" x="3544888" y="3367088"/>
          <p14:tracePt t="101666" x="3562350" y="3367088"/>
          <p14:tracePt t="101679" x="3581400" y="3375025"/>
          <p14:tracePt t="101699" x="3643313" y="3384550"/>
          <p14:tracePt t="101719" x="3732213" y="3384550"/>
          <p14:tracePt t="101739" x="3946525" y="3367088"/>
          <p14:tracePt t="101759" x="4187825" y="3251200"/>
          <p14:tracePt t="101779" x="4500563" y="2928938"/>
          <p14:tracePt t="101799" x="4633913" y="2803525"/>
          <p14:tracePt t="101820" x="4643438" y="2768600"/>
          <p14:tracePt t="101870" x="4643438" y="2786063"/>
          <p14:tracePt t="101881" x="4616450" y="2847975"/>
          <p14:tracePt t="101900" x="4510088" y="3116263"/>
          <p14:tracePt t="101919" x="4456113" y="3214688"/>
          <p14:tracePt t="101923" x="4411663" y="3276600"/>
          <p14:tracePt t="101939" x="4367213" y="3357563"/>
          <p14:tracePt t="101959" x="4295775" y="3482975"/>
          <p14:tracePt t="101979" x="4276725" y="3633788"/>
          <p14:tracePt t="102019" x="4286250" y="3589338"/>
          <p14:tracePt t="102039" x="4438650" y="3340100"/>
          <p14:tracePt t="102059" x="4633913" y="3044825"/>
          <p14:tracePt t="102079" x="4751388" y="2741613"/>
          <p14:tracePt t="102099" x="4768850" y="2732088"/>
          <p14:tracePt t="102139" x="4724400" y="2928938"/>
          <p14:tracePt t="102159" x="4660900" y="3179763"/>
          <p14:tracePt t="102179" x="4643438" y="3536950"/>
          <p14:tracePt t="102199" x="4643438" y="3786188"/>
          <p14:tracePt t="102219" x="4643438" y="3857625"/>
          <p14:tracePt t="102261" x="4643438" y="3848100"/>
          <p14:tracePt t="102280" x="4670425" y="3768725"/>
          <p14:tracePt t="102300" x="4751388" y="3616325"/>
          <p14:tracePt t="102618" x="4705350" y="3616325"/>
          <p14:tracePt t="102628" x="4633913" y="3625850"/>
          <p14:tracePt t="102639" x="4537075" y="3625850"/>
          <p14:tracePt t="102659" x="4375150" y="3625850"/>
          <p14:tracePt t="102680" x="4251325" y="3625850"/>
          <p14:tracePt t="102700" x="4232275" y="3625850"/>
          <p14:tracePt t="102740" x="4303713" y="3554413"/>
          <p14:tracePt t="102760" x="4446588" y="3446463"/>
          <p14:tracePt t="102781" x="4608513" y="3375025"/>
          <p14:tracePt t="102799" x="4679950" y="3367088"/>
          <p14:tracePt t="102819" x="4803775" y="3384550"/>
          <p14:tracePt t="102840" x="4848225" y="3402013"/>
          <p14:tracePt t="102860" x="4857750" y="3402013"/>
          <p14:tracePt t="102955" x="4848225" y="3402013"/>
          <p14:tracePt t="102965" x="4830763" y="3402013"/>
          <p14:tracePt t="102980" x="4768850" y="3419475"/>
          <p14:tracePt t="102999" x="4554538" y="3446463"/>
          <p14:tracePt t="103019" x="4197350" y="3482975"/>
          <p14:tracePt t="103040" x="3965575" y="3527425"/>
          <p14:tracePt t="103059" x="3902075" y="3571875"/>
          <p14:tracePt t="103099" x="4027488" y="3581400"/>
          <p14:tracePt t="103120" x="4527550" y="3581400"/>
          <p14:tracePt t="103140" x="4894263" y="3465513"/>
          <p14:tracePt t="104706" x="5045075" y="3394075"/>
          <p14:tracePt t="104715" x="5133975" y="3384550"/>
          <p14:tracePt t="104725" x="5259388" y="3384550"/>
          <p14:tracePt t="104740" x="5375275" y="3384550"/>
          <p14:tracePt t="104760" x="5643563" y="3384550"/>
          <p14:tracePt t="104780" x="6037263" y="3384550"/>
          <p14:tracePt t="104800" x="6446838" y="3384550"/>
          <p14:tracePt t="104820" x="6823075" y="3402013"/>
          <p14:tracePt t="104840" x="7232650" y="3490913"/>
          <p14:tracePt t="104860" x="7358063" y="3536950"/>
          <p14:tracePt t="105155" x="7340600" y="3527425"/>
          <p14:tracePt t="105165" x="7296150" y="3500438"/>
          <p14:tracePt t="105179" x="7232650" y="3455988"/>
          <p14:tracePt t="105200" x="7054850" y="3367088"/>
          <p14:tracePt t="105220" x="6938963" y="3303588"/>
          <p14:tracePt t="105240" x="6884988" y="3259138"/>
          <p14:tracePt t="105260" x="6875463" y="3259138"/>
          <p14:tracePt t="105280" x="6875463" y="3251200"/>
          <p14:tracePt t="105300" x="6875463" y="3224213"/>
          <p14:tracePt t="105320" x="6813550" y="3152775"/>
          <p14:tracePt t="105340" x="6724650" y="3125788"/>
          <p14:tracePt t="105360" x="6670675" y="3116263"/>
          <p14:tracePt t="105380" x="6491288" y="3143250"/>
          <p14:tracePt t="105401" x="5786438" y="3500438"/>
          <p14:tracePt t="105422" x="5180013" y="3652838"/>
          <p14:tracePt t="105441" x="4946650" y="3660775"/>
          <p14:tracePt t="105460" x="4929188" y="3660775"/>
          <p14:tracePt t="105503" x="4946650" y="3643313"/>
          <p14:tracePt t="105520" x="5000625" y="3589338"/>
          <p14:tracePt t="105540" x="5089525" y="3500438"/>
          <p14:tracePt t="105761" x="5126038" y="3500438"/>
          <p14:tracePt t="105769" x="5187950" y="3500438"/>
          <p14:tracePt t="105780" x="5276850" y="3517900"/>
          <p14:tracePt t="105800" x="5608638" y="3544888"/>
          <p14:tracePt t="105821" x="5857875" y="3581400"/>
          <p14:tracePt t="105841" x="6072188" y="3581400"/>
          <p14:tracePt t="105862" x="6215063" y="3571875"/>
          <p14:tracePt t="105882" x="6323013" y="3571875"/>
          <p14:tracePt t="105900" x="6384925" y="3571875"/>
          <p14:tracePt t="105920" x="6473825" y="3581400"/>
          <p14:tracePt t="105924" x="6545263" y="3598863"/>
          <p14:tracePt t="105941" x="6572250" y="3608388"/>
          <p14:tracePt t="105960" x="6626225" y="3616325"/>
          <p14:tracePt t="105981" x="6661150" y="3616325"/>
          <p14:tracePt t="106000" x="6670675" y="3616325"/>
          <p14:tracePt t="106020" x="6688138" y="3616325"/>
          <p14:tracePt t="106040" x="6724650" y="3608388"/>
          <p14:tracePt t="106060" x="6751638" y="3589338"/>
          <p14:tracePt t="106080" x="6796088" y="3581400"/>
          <p14:tracePt t="106100" x="6813550" y="3581400"/>
          <p14:tracePt t="106148" x="6813550" y="3598863"/>
          <p14:tracePt t="106160" x="6804025" y="3616325"/>
          <p14:tracePt t="106344" x="6732588" y="3633788"/>
          <p14:tracePt t="106353" x="6680200" y="3633788"/>
          <p14:tracePt t="106363" x="6608763" y="3633788"/>
          <p14:tracePt t="106380" x="6527800" y="3633788"/>
          <p14:tracePt t="106400" x="6323013" y="3616325"/>
          <p14:tracePt t="106420" x="6188075" y="3581400"/>
          <p14:tracePt t="106424" x="6126163" y="3571875"/>
          <p14:tracePt t="106440" x="6081713" y="3554413"/>
          <p14:tracePt t="106460" x="5983288" y="3536950"/>
          <p14:tracePt t="106481" x="5929313" y="3517900"/>
          <p14:tracePt t="106485" x="5894388" y="3482975"/>
          <p14:tracePt t="106500" x="5848350" y="3438525"/>
          <p14:tracePt t="106520" x="5830888" y="3429000"/>
          <p14:tracePt t="106560" x="5830888" y="3419475"/>
          <p14:tracePt t="106580" x="5857875" y="3419475"/>
          <p14:tracePt t="106600" x="5956300" y="3419475"/>
          <p14:tracePt t="106620" x="6161088" y="3465513"/>
          <p14:tracePt t="106640" x="6491288" y="3571875"/>
          <p14:tracePt t="106660" x="6911975" y="3652838"/>
          <p14:tracePt t="106680" x="7304088" y="3697288"/>
          <p14:tracePt t="106701" x="7446963" y="3705225"/>
          <p14:tracePt t="106721" x="7491413" y="3705225"/>
          <p14:tracePt t="106875" x="7483475" y="3705225"/>
          <p14:tracePt t="106977" x="7473950" y="3705225"/>
          <p14:tracePt t="106987" x="7466013" y="3705225"/>
          <p14:tracePt t="107000" x="7466013" y="3714750"/>
          <p14:tracePt t="107020" x="7446963" y="3714750"/>
          <p14:tracePt t="107040" x="7412038" y="3714750"/>
          <p14:tracePt t="107060" x="7348538" y="3724275"/>
          <p14:tracePt t="107080" x="7277100" y="3732213"/>
          <p14:tracePt t="107100" x="7197725" y="3732213"/>
          <p14:tracePt t="107120" x="7099300" y="3732213"/>
          <p14:tracePt t="107141" x="7027863" y="3732213"/>
          <p14:tracePt t="107161" x="6911975" y="3724275"/>
          <p14:tracePt t="107182" x="6777038" y="3687763"/>
          <p14:tracePt t="107202" x="6653213" y="3616325"/>
          <p14:tracePt t="107220" x="6581775" y="3544888"/>
          <p14:tracePt t="107241" x="6545263" y="3482975"/>
          <p14:tracePt t="107540" x="6589713" y="3446463"/>
          <p14:tracePt t="107550" x="6626225" y="3438525"/>
          <p14:tracePt t="107561" x="6680200" y="3411538"/>
          <p14:tracePt t="107581" x="6786563" y="3394075"/>
          <p14:tracePt t="107601" x="6902450" y="3394075"/>
          <p14:tracePt t="107621" x="7027863" y="3429000"/>
          <p14:tracePt t="109353" x="5562600" y="3571875"/>
          <p14:tracePt t="109361" x="5268913" y="3652838"/>
          <p14:tracePt t="109382" x="4803775" y="3724275"/>
          <p14:tracePt t="109402" x="4510088" y="3679825"/>
          <p14:tracePt t="109422" x="4197350" y="3554413"/>
          <p14:tracePt t="109442" x="4116388" y="3473450"/>
          <p14:tracePt t="109461" x="4000500" y="3179763"/>
          <p14:tracePt t="109481" x="3965575" y="3054350"/>
          <p14:tracePt t="109501" x="3965575" y="3000375"/>
          <p14:tracePt t="109521" x="4000500" y="2965450"/>
          <p14:tracePt t="109541" x="4160838" y="2919413"/>
          <p14:tracePt t="109561" x="4491038" y="2919413"/>
          <p14:tracePt t="109581" x="4697413" y="2894013"/>
          <p14:tracePt t="109719" x="4759325" y="2901950"/>
          <p14:tracePt t="109729" x="4857750" y="2938463"/>
          <p14:tracePt t="109741" x="5018088" y="2982913"/>
          <p14:tracePt t="109761" x="5411788" y="3170238"/>
          <p14:tracePt t="109781" x="5884863" y="3429000"/>
          <p14:tracePt t="109801" x="6099175" y="3473450"/>
          <p14:tracePt t="109822" x="6188075" y="3465513"/>
          <p14:tracePt t="109841" x="6205538" y="3465513"/>
          <p14:tracePt t="109923" x="6197600" y="3465513"/>
          <p14:tracePt t="109965" x="6188075" y="3465513"/>
          <p14:tracePt t="109975" x="6188075" y="3473450"/>
          <p14:tracePt t="109985" x="6180138" y="3473450"/>
          <p14:tracePt t="110037" x="6188075" y="3482975"/>
          <p14:tracePt t="110088" x="6188075" y="3490913"/>
          <p14:tracePt t="110149" x="6180138" y="3500438"/>
          <p14:tracePt t="110159" x="6161088" y="3500438"/>
          <p14:tracePt t="110169" x="6153150" y="3509963"/>
          <p14:tracePt t="110181" x="6126163" y="3517900"/>
          <p14:tracePt t="110201" x="6010275" y="3536950"/>
          <p14:tracePt t="110221" x="5786438" y="3571875"/>
          <p14:tracePt t="110241" x="5562600" y="3643313"/>
          <p14:tracePt t="110262" x="5251450" y="3724275"/>
          <p14:tracePt t="110283" x="5010150" y="3795713"/>
          <p14:tracePt t="110303" x="4697413" y="3822700"/>
          <p14:tracePt t="110322" x="4402138" y="3822700"/>
          <p14:tracePt t="110341" x="4224338" y="3830638"/>
          <p14:tracePt t="110361" x="3956050" y="3902075"/>
          <p14:tracePt t="110381" x="3697288" y="3965575"/>
          <p14:tracePt t="110401" x="3455988" y="3973513"/>
          <p14:tracePt t="110421" x="3232150" y="3973513"/>
          <p14:tracePt t="110425" x="3098800" y="3946525"/>
          <p14:tracePt t="110441" x="2938463" y="3929063"/>
          <p14:tracePt t="110461" x="2473325" y="3929063"/>
          <p14:tracePt t="110482" x="2044700" y="3956050"/>
          <p14:tracePt t="110501" x="1704975" y="3983038"/>
          <p14:tracePt t="110521" x="1562100" y="3983038"/>
          <p14:tracePt t="110541" x="1544638" y="3956050"/>
          <p14:tracePt t="110835" x="1509713" y="3894138"/>
          <p14:tracePt t="110845" x="1455738" y="3822700"/>
          <p14:tracePt t="110860" x="1366838" y="3687763"/>
          <p14:tracePt t="110881" x="1231900" y="3554413"/>
          <p14:tracePt t="110901" x="1152525" y="3455988"/>
          <p14:tracePt t="110922" x="1133475" y="3375025"/>
          <p14:tracePt t="110941" x="1133475" y="3268663"/>
          <p14:tracePt t="110961" x="1143000" y="3054350"/>
          <p14:tracePt t="110982" x="1187450" y="2946400"/>
          <p14:tracePt t="111001" x="1223963" y="2884488"/>
          <p14:tracePt t="111021" x="1268413" y="2840038"/>
          <p14:tracePt t="111041" x="1357313" y="2732088"/>
          <p14:tracePt t="111061" x="1581150" y="2598738"/>
          <p14:tracePt t="111081" x="1785938" y="2527300"/>
          <p14:tracePt t="111101" x="2036763" y="2465388"/>
          <p14:tracePt t="111122" x="2251075" y="2438400"/>
          <p14:tracePt t="111142" x="2598738" y="2411413"/>
          <p14:tracePt t="111163" x="3009900" y="2411413"/>
          <p14:tracePt t="111183" x="3517900" y="2411413"/>
          <p14:tracePt t="111203" x="4044950" y="2438400"/>
          <p14:tracePt t="111221" x="4268788" y="2465388"/>
          <p14:tracePt t="111241" x="4714875" y="2527300"/>
          <p14:tracePt t="111261" x="4938713" y="2608263"/>
          <p14:tracePt t="111281" x="5143500" y="2741613"/>
          <p14:tracePt t="111301" x="5276850" y="2847975"/>
          <p14:tracePt t="111321" x="5348288" y="2874963"/>
          <p14:tracePt t="111582" x="5384800" y="2867025"/>
          <p14:tracePt t="111592" x="5446713" y="2867025"/>
          <p14:tracePt t="111603" x="5554663" y="2867025"/>
          <p14:tracePt t="111622" x="5795963" y="2928938"/>
          <p14:tracePt t="111642" x="6062663" y="3009900"/>
          <p14:tracePt t="111661" x="6153150" y="3044825"/>
          <p14:tracePt t="111681" x="6242050" y="3071813"/>
          <p14:tracePt t="111701" x="6286500" y="3116263"/>
          <p14:tracePt t="111721" x="6296025" y="3197225"/>
          <p14:tracePt t="111741" x="6296025" y="3268663"/>
          <p14:tracePt t="111761" x="6303963" y="3322638"/>
          <p14:tracePt t="111781" x="6303963" y="3330575"/>
          <p14:tracePt t="111801" x="6303963" y="3384550"/>
          <p14:tracePt t="111821" x="6296025" y="3438525"/>
          <p14:tracePt t="111841" x="6286500" y="3455988"/>
          <p14:tracePt t="111861" x="6286500" y="3473450"/>
          <p14:tracePt t="111909" x="6286500" y="3482975"/>
          <p14:tracePt t="112032" x="6286500" y="3490913"/>
          <p14:tracePt t="112043" x="6286500" y="3500438"/>
          <p14:tracePt t="112053" x="6276975" y="3527425"/>
          <p14:tracePt t="112064" x="6269038" y="3571875"/>
          <p14:tracePt t="112083" x="6224588" y="3660775"/>
          <p14:tracePt t="112101" x="6197600" y="3697288"/>
          <p14:tracePt t="112121" x="6161088" y="3776663"/>
          <p14:tracePt t="112141" x="6143625" y="3848100"/>
          <p14:tracePt t="112161" x="6143625" y="3867150"/>
          <p14:tracePt t="112181" x="6161088" y="3894138"/>
          <p14:tracePt t="112201" x="6197600" y="3983038"/>
          <p14:tracePt t="112206" x="6197600" y="40100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Performance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03666"/>
            <a:ext cx="7886700" cy="572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How can we increase it?</a:t>
            </a:r>
            <a:endParaRPr lang="ru-RU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075168" y="3139339"/>
                <a:ext cx="3523465" cy="6596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𝑃𝑒𝑟𝑓𝑜𝑟𝑚𝑎𝑐𝑒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𝑖𝑛𝑠𝑡𝑟𝑠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𝐼𝑃𝐶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890" y="3042785"/>
                <a:ext cx="4621073" cy="8486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ne Callout 1 (No Border) 13"/>
          <p:cNvSpPr/>
          <p:nvPr/>
        </p:nvSpPr>
        <p:spPr>
          <a:xfrm>
            <a:off x="1319515" y="2485114"/>
            <a:ext cx="2779733" cy="451049"/>
          </a:xfrm>
          <a:prstGeom prst="callout1">
            <a:avLst>
              <a:gd name="adj1" fmla="val 123312"/>
              <a:gd name="adj2" fmla="val 64602"/>
              <a:gd name="adj3" fmla="val 183213"/>
              <a:gd name="adj4" fmla="val 85738"/>
            </a:avLst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SW: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algorithms, optimizations, ISA, etc.</a:t>
            </a:r>
            <a:endParaRPr lang="ru-RU" sz="15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Line Callout 1 (No Border) 14"/>
          <p:cNvSpPr/>
          <p:nvPr/>
        </p:nvSpPr>
        <p:spPr>
          <a:xfrm>
            <a:off x="4919240" y="2485114"/>
            <a:ext cx="2779733" cy="451049"/>
          </a:xfrm>
          <a:prstGeom prst="callout1">
            <a:avLst>
              <a:gd name="adj1" fmla="val 125237"/>
              <a:gd name="adj2" fmla="val 40243"/>
              <a:gd name="adj3" fmla="val 188986"/>
              <a:gd name="adj4" fmla="val 21405"/>
            </a:avLst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CD: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faster circuits, smaller transistors, etc.</a:t>
            </a:r>
            <a:endParaRPr lang="ru-RU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Line Callout 1 (No Border) 15"/>
          <p:cNvSpPr/>
          <p:nvPr/>
        </p:nvSpPr>
        <p:spPr>
          <a:xfrm>
            <a:off x="2873416" y="4156941"/>
            <a:ext cx="2779733" cy="451049"/>
          </a:xfrm>
          <a:prstGeom prst="callout1">
            <a:avLst>
              <a:gd name="adj1" fmla="val -15261"/>
              <a:gd name="adj2" fmla="val 60854"/>
              <a:gd name="adj3" fmla="val -103556"/>
              <a:gd name="adj4" fmla="val 67312"/>
            </a:avLst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Better uArch: </a:t>
            </a:r>
            <a:r>
              <a:rPr lang="en-US" sz="1500" dirty="0">
                <a:solidFill>
                  <a:schemeClr val="tx1"/>
                </a:solidFill>
                <a:latin typeface="+mj-lt"/>
              </a:rPr>
              <a:t>pipelining, caching, prediction,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1752" y="4677495"/>
            <a:ext cx="30484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But, need better CD to enable these approaches</a:t>
            </a:r>
          </a:p>
          <a:p>
            <a:pPr algn="ctr"/>
            <a:r>
              <a:rPr lang="en-US" dirty="0">
                <a:latin typeface="+mj-lt"/>
              </a:rPr>
              <a:t>(e.g., more transistors)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8438527"/>
      </p:ext>
    </p:extLst>
  </p:cSld>
  <p:clrMapOvr>
    <a:masterClrMapping/>
  </p:clrMapOvr>
  <p:transition advTm="1761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10" grpId="0"/>
      <p:bldP spid="14" grpId="0" animBg="1"/>
      <p:bldP spid="15" grpId="0" animBg="1"/>
      <p:bldP spid="16" grpId="0" animBg="1"/>
      <p:bldP spid="7" grpId="0"/>
    </p:bldLst>
  </p:timing>
  <p:extLst mod="1">
    <p:ext uri="{3A86A75C-4F4B-4683-9AE1-C65F6400EC91}">
      <p14:laserTraceLst xmlns:p14="http://schemas.microsoft.com/office/powerpoint/2010/main">
        <p14:tracePtLst>
          <p14:tracePt t="11555" x="4759325" y="4089400"/>
          <p14:tracePt t="11564" x="4367213" y="4108450"/>
          <p14:tracePt t="11583" x="3633788" y="4081463"/>
          <p14:tracePt t="11604" x="3081338" y="4044950"/>
          <p14:tracePt t="11623" x="2901950" y="4027488"/>
          <p14:tracePt t="11642" x="2751138" y="3990975"/>
          <p14:tracePt t="11662" x="2724150" y="3973513"/>
          <p14:tracePt t="11682" x="2724150" y="3965575"/>
          <p14:tracePt t="11702" x="2724150" y="3929063"/>
          <p14:tracePt t="11722" x="2732088" y="3884613"/>
          <p14:tracePt t="11743" x="2759075" y="3867150"/>
          <p14:tracePt t="11762" x="2768600" y="3857625"/>
          <p14:tracePt t="11782" x="2776538" y="3857625"/>
          <p14:tracePt t="11822" x="2795588" y="3848100"/>
          <p14:tracePt t="11842" x="2822575" y="3830638"/>
          <p14:tracePt t="11862" x="2884488" y="3813175"/>
          <p14:tracePt t="11882" x="3009900" y="3795713"/>
          <p14:tracePt t="11902" x="3232150" y="3795713"/>
          <p14:tracePt t="11922" x="3446463" y="3776663"/>
          <p14:tracePt t="11943" x="3625850" y="3768725"/>
          <p14:tracePt t="11963" x="3705225" y="3741738"/>
          <p14:tracePt t="11983" x="3751263" y="3724275"/>
          <p14:tracePt t="12004" x="3786188" y="3714750"/>
          <p14:tracePt t="12024" x="3830638" y="3697288"/>
          <p14:tracePt t="12043" x="3848100" y="3697288"/>
          <p14:tracePt t="12062" x="3875088" y="3679825"/>
          <p14:tracePt t="12082" x="3902075" y="3633788"/>
          <p14:tracePt t="12310" x="3919538" y="3589338"/>
          <p14:tracePt t="12321" x="3946525" y="3536950"/>
          <p14:tracePt t="12331" x="3983038" y="3490913"/>
          <p14:tracePt t="12342" x="3990975" y="3465513"/>
          <p14:tracePt t="12362" x="4000500" y="3455988"/>
          <p14:tracePt t="12423" x="4000500" y="3446463"/>
          <p14:tracePt t="12434" x="4000500" y="3438525"/>
          <p14:tracePt t="12445" x="4000500" y="3429000"/>
          <p14:tracePt t="12516" x="4000500" y="3446463"/>
          <p14:tracePt t="12526" x="4010025" y="3455988"/>
          <p14:tracePt t="12542" x="4017963" y="3473450"/>
          <p14:tracePt t="12562" x="4062413" y="3589338"/>
          <p14:tracePt t="12582" x="4133850" y="3840163"/>
          <p14:tracePt t="12602" x="4152900" y="3857625"/>
          <p14:tracePt t="12648" x="4152900" y="3848100"/>
          <p14:tracePt t="12658" x="4152900" y="3822700"/>
          <p14:tracePt t="12669" x="4152900" y="3776663"/>
          <p14:tracePt t="12682" x="4160838" y="3751263"/>
          <p14:tracePt t="12702" x="4160838" y="3679825"/>
          <p14:tracePt t="12722" x="4133850" y="3652838"/>
          <p14:tracePt t="12743" x="4081463" y="3633788"/>
          <p14:tracePt t="12762" x="4017963" y="3633788"/>
          <p14:tracePt t="12783" x="3946525" y="3625850"/>
          <p14:tracePt t="12803" x="3867150" y="3625850"/>
          <p14:tracePt t="12823" x="3813175" y="3625850"/>
          <p14:tracePt t="12843" x="3795713" y="3625850"/>
          <p14:tracePt t="12894" x="3803650" y="3625850"/>
          <p14:tracePt t="12905" x="3840163" y="3625850"/>
          <p14:tracePt t="12923" x="3902075" y="3616325"/>
          <p14:tracePt t="12943" x="4027488" y="3598863"/>
          <p14:tracePt t="12962" x="4133850" y="3598863"/>
          <p14:tracePt t="12983" x="4224338" y="3598863"/>
          <p14:tracePt t="13003" x="4268788" y="3598863"/>
          <p14:tracePt t="15535" x="4259263" y="3643313"/>
          <p14:tracePt t="15545" x="4241800" y="3697288"/>
          <p14:tracePt t="15555" x="4224338" y="3786188"/>
          <p14:tracePt t="15565" x="4205288" y="3867150"/>
          <p14:tracePt t="15583" x="4187825" y="3919538"/>
          <p14:tracePt t="15603" x="4179888" y="3965575"/>
          <p14:tracePt t="15623" x="4187825" y="4000500"/>
          <p14:tracePt t="15644" x="4205288" y="4017963"/>
          <p14:tracePt t="15683" x="4205288" y="4027488"/>
          <p14:tracePt t="15703" x="4205288" y="4062413"/>
          <p14:tracePt t="16088" x="4205288" y="4044950"/>
          <p14:tracePt t="16097" x="4179888" y="3983038"/>
          <p14:tracePt t="16108" x="4160838" y="3919538"/>
          <p14:tracePt t="16123" x="4152900" y="3857625"/>
          <p14:tracePt t="16143" x="4108450" y="3687763"/>
          <p14:tracePt t="16148" x="4089400" y="3581400"/>
          <p14:tracePt t="16163" x="4081463" y="3517900"/>
          <p14:tracePt t="16183" x="4062413" y="3473450"/>
          <p14:tracePt t="16203" x="4062413" y="3455988"/>
          <p14:tracePt t="41084" x="4062413" y="3482975"/>
          <p14:tracePt t="41094" x="4062413" y="3527425"/>
          <p14:tracePt t="41107" x="4062413" y="3562350"/>
          <p14:tracePt t="41128" x="4062413" y="3652838"/>
          <p14:tracePt t="41148" x="4062413" y="3714750"/>
          <p14:tracePt t="41168" x="4062413" y="3759200"/>
          <p14:tracePt t="41187" x="4062413" y="3795713"/>
          <p14:tracePt t="41237" x="4071938" y="3795713"/>
          <p14:tracePt t="41248" x="4081463" y="3795713"/>
          <p14:tracePt t="41268" x="4125913" y="3786188"/>
          <p14:tracePt t="41289" x="4160838" y="3751263"/>
          <p14:tracePt t="41309" x="4214813" y="3643313"/>
          <p14:tracePt t="41330" x="4251325" y="3527425"/>
          <p14:tracePt t="41348" x="4268788" y="3500438"/>
          <p14:tracePt t="41368" x="4295775" y="3411538"/>
          <p14:tracePt t="41388" x="4295775" y="3259138"/>
          <p14:tracePt t="41408" x="4286250" y="3054350"/>
          <p14:tracePt t="41428" x="4251325" y="2973388"/>
          <p14:tracePt t="41448" x="4179888" y="2955925"/>
          <p14:tracePt t="41468" x="4027488" y="2946400"/>
          <p14:tracePt t="41488" x="3795713" y="3009900"/>
          <p14:tracePt t="41508" x="3598863" y="3062288"/>
          <p14:tracePt t="41528" x="3482975" y="3108325"/>
          <p14:tracePt t="41548" x="3438525" y="3179763"/>
          <p14:tracePt t="41568" x="3384550" y="3330575"/>
          <p14:tracePt t="41588" x="3375025" y="3402013"/>
          <p14:tracePt t="41608" x="3394075" y="3490913"/>
          <p14:tracePt t="41628" x="3562350" y="3660775"/>
          <p14:tracePt t="41648" x="3867150" y="3973513"/>
          <p14:tracePt t="41668" x="4017963" y="4037013"/>
          <p14:tracePt t="41688" x="4062413" y="4044950"/>
          <p14:tracePt t="41708" x="4116388" y="4044950"/>
          <p14:tracePt t="41729" x="4160838" y="4037013"/>
          <p14:tracePt t="41750" x="4241800" y="3946525"/>
          <p14:tracePt t="41770" x="4313238" y="3697288"/>
          <p14:tracePt t="41788" x="4340225" y="3598863"/>
          <p14:tracePt t="41808" x="4375150" y="3465513"/>
          <p14:tracePt t="41828" x="4384675" y="3340100"/>
          <p14:tracePt t="41848" x="4394200" y="3322638"/>
          <p14:tracePt t="41868" x="4394200" y="3303588"/>
          <p14:tracePt t="41888" x="4394200" y="3241675"/>
          <p14:tracePt t="41928" x="4375150" y="3241675"/>
          <p14:tracePt t="41948" x="4259263" y="3251200"/>
          <p14:tracePt t="41968" x="4152900" y="3330575"/>
          <p14:tracePt t="41988" x="4108450" y="3419475"/>
          <p14:tracePt t="42008" x="4071938" y="3490913"/>
          <p14:tracePt t="42028" x="4037013" y="3608388"/>
          <p14:tracePt t="42048" x="4017963" y="3803650"/>
          <p14:tracePt t="42068" x="4010025" y="3902075"/>
          <p14:tracePt t="42088" x="4062413" y="4027488"/>
          <p14:tracePt t="42108" x="4108450" y="4108450"/>
          <p14:tracePt t="42128" x="4125913" y="4108450"/>
          <p14:tracePt t="42518" x="4152900" y="4089400"/>
          <p14:tracePt t="42527" x="4197350" y="4000500"/>
          <p14:tracePt t="42538" x="4241800" y="3929063"/>
          <p14:tracePt t="42549" x="4295775" y="3840163"/>
          <p14:tracePt t="42568" x="4384675" y="3616325"/>
          <p14:tracePt t="42589" x="4402138" y="3473450"/>
          <p14:tracePt t="42610" x="4402138" y="3419475"/>
          <p14:tracePt t="42630" x="4367213" y="3295650"/>
          <p14:tracePt t="42648" x="4348163" y="3232150"/>
          <p14:tracePt t="42670" x="4286250" y="2955925"/>
          <p14:tracePt t="42688" x="4286250" y="2928938"/>
          <p14:tracePt t="42708" x="4276725" y="2919413"/>
          <p14:tracePt t="42728" x="4268788" y="2919413"/>
          <p14:tracePt t="42783" x="4251325" y="2919413"/>
          <p14:tracePt t="42793" x="4232275" y="2919413"/>
          <p14:tracePt t="42809" x="4205288" y="2919413"/>
          <p14:tracePt t="42828" x="4089400" y="3044825"/>
          <p14:tracePt t="42848" x="3956050" y="3170238"/>
          <p14:tracePt t="42868" x="3830638" y="3295650"/>
          <p14:tracePt t="42888" x="3768725" y="3438525"/>
          <p14:tracePt t="42908" x="3724275" y="3679825"/>
          <p14:tracePt t="42928" x="3714750" y="3795713"/>
          <p14:tracePt t="42949" x="3714750" y="3822700"/>
          <p14:tracePt t="42989" x="3724275" y="3830638"/>
          <p14:tracePt t="43008" x="3786188" y="3857625"/>
          <p14:tracePt t="43306" x="3803650" y="3857625"/>
          <p14:tracePt t="43315" x="3830638" y="3857625"/>
          <p14:tracePt t="43328" x="3848100" y="3857625"/>
          <p14:tracePt t="43348" x="3938588" y="3830638"/>
          <p14:tracePt t="43368" x="4062413" y="3803650"/>
          <p14:tracePt t="43388" x="4133850" y="3759200"/>
          <p14:tracePt t="43408" x="4187825" y="3705225"/>
          <p14:tracePt t="43428" x="4224338" y="3633788"/>
          <p14:tracePt t="43449" x="4241800" y="3598863"/>
          <p14:tracePt t="43469" x="4241800" y="3581400"/>
          <p14:tracePt t="43511" x="4241800" y="3562350"/>
          <p14:tracePt t="43529" x="4251325" y="3544888"/>
          <p14:tracePt t="43548" x="4259263" y="3527425"/>
          <p14:tracePt t="43633" x="4259263" y="3536950"/>
          <p14:tracePt t="43643" x="4241800" y="3562350"/>
          <p14:tracePt t="43653" x="4232275" y="3571875"/>
          <p14:tracePt t="43668" x="4232275" y="3581400"/>
          <p14:tracePt t="43688" x="4214813" y="3608388"/>
          <p14:tracePt t="43708" x="4197350" y="3670300"/>
          <p14:tracePt t="46826" x="4205288" y="3643313"/>
          <p14:tracePt t="46836" x="4241800" y="3589338"/>
          <p14:tracePt t="46848" x="4313238" y="3411538"/>
          <p14:tracePt t="46869" x="4491038" y="3000375"/>
          <p14:tracePt t="46889" x="4562475" y="2643188"/>
          <p14:tracePt t="46909" x="4562475" y="2581275"/>
          <p14:tracePt t="46929" x="4500563" y="2554288"/>
          <p14:tracePt t="46949" x="4303713" y="2490788"/>
          <p14:tracePt t="46969" x="3946525" y="2446338"/>
          <p14:tracePt t="46990" x="3598863" y="2438400"/>
          <p14:tracePt t="47010" x="3375025" y="2438400"/>
          <p14:tracePt t="47030" x="3224213" y="2455863"/>
          <p14:tracePt t="47049" x="3187700" y="2465388"/>
          <p14:tracePt t="47069" x="3116263" y="2500313"/>
          <p14:tracePt t="47089" x="3089275" y="2589213"/>
          <p14:tracePt t="47390" x="3081338" y="2589213"/>
          <p14:tracePt t="47399" x="3044825" y="2589213"/>
          <p14:tracePt t="47411" x="3000375" y="2608263"/>
          <p14:tracePt t="47431" x="2813050" y="2633663"/>
          <p14:tracePt t="47450" x="2500313" y="2670175"/>
          <p14:tracePt t="47470" x="2027238" y="2697163"/>
          <p14:tracePt t="47489" x="1679575" y="2714625"/>
          <p14:tracePt t="47509" x="1204913" y="2813050"/>
          <p14:tracePt t="47529" x="938213" y="2840038"/>
          <p14:tracePt t="47549" x="901700" y="2884488"/>
          <p14:tracePt t="47589" x="955675" y="2894013"/>
          <p14:tracePt t="47609" x="1169988" y="2955925"/>
          <p14:tracePt t="47629" x="1768475" y="3044825"/>
          <p14:tracePt t="47649" x="2517775" y="3232150"/>
          <p14:tracePt t="47669" x="3062288" y="3402013"/>
          <p14:tracePt t="47689" x="3402013" y="3500438"/>
          <p14:tracePt t="47709" x="3490913" y="3509963"/>
          <p14:tracePt t="48003" x="3490913" y="3490913"/>
          <p14:tracePt t="48013" x="3490913" y="3411538"/>
          <p14:tracePt t="48029" x="3509963" y="3330575"/>
          <p14:tracePt t="48049" x="3581400" y="3197225"/>
          <p14:tracePt t="48069" x="3687763" y="2938463"/>
          <p14:tracePt t="48089" x="3759200" y="2741613"/>
          <p14:tracePt t="48109" x="3840163" y="2643188"/>
          <p14:tracePt t="48658" x="3830638" y="2643188"/>
          <p14:tracePt t="48668" x="3830638" y="2652713"/>
          <p14:tracePt t="48679" x="3813175" y="2660650"/>
          <p14:tracePt t="48690" x="3786188" y="2687638"/>
          <p14:tracePt t="48709" x="3724275" y="2759075"/>
          <p14:tracePt t="48730" x="3643313" y="2822575"/>
          <p14:tracePt t="48751" x="3562350" y="2874963"/>
          <p14:tracePt t="48771" x="3500438" y="2911475"/>
          <p14:tracePt t="48791" x="3465513" y="2938463"/>
          <p14:tracePt t="48810" x="3429000" y="2965450"/>
          <p14:tracePt t="48829" x="3411538" y="2982913"/>
          <p14:tracePt t="48849" x="3394075" y="3009900"/>
          <p14:tracePt t="48869" x="3384550" y="3017838"/>
          <p14:tracePt t="49221" x="3419475" y="3009900"/>
          <p14:tracePt t="49231" x="3482975" y="2990850"/>
          <p14:tracePt t="49242" x="3554413" y="2965450"/>
          <p14:tracePt t="49252" x="3652838" y="2946400"/>
          <p14:tracePt t="49269" x="3751263" y="2919413"/>
          <p14:tracePt t="49289" x="3919538" y="2867025"/>
          <p14:tracePt t="49309" x="4037013" y="2813050"/>
          <p14:tracePt t="49330" x="4143375" y="2776538"/>
          <p14:tracePt t="49349" x="4170363" y="2741613"/>
          <p14:tracePt t="49369" x="4170363" y="2724150"/>
          <p14:tracePt t="49528" x="4170363" y="2705100"/>
          <p14:tracePt t="49630" x="4160838" y="2705100"/>
          <p14:tracePt t="49640" x="4133850" y="2705100"/>
          <p14:tracePt t="49651" x="4089400" y="2705100"/>
          <p14:tracePt t="49671" x="3946525" y="2714625"/>
          <p14:tracePt t="49689" x="3857625" y="2741613"/>
          <p14:tracePt t="49709" x="3660775" y="2901950"/>
          <p14:tracePt t="49729" x="3402013" y="3116263"/>
          <p14:tracePt t="49733" x="3322638" y="3205163"/>
          <p14:tracePt t="49749" x="3259138" y="3286125"/>
          <p14:tracePt t="49769" x="3133725" y="3490913"/>
          <p14:tracePt t="49789" x="3081338" y="3562350"/>
          <p14:tracePt t="49809" x="3062288" y="3571875"/>
          <p14:tracePt t="50185" x="3108325" y="3554413"/>
          <p14:tracePt t="50193" x="3197225" y="3536950"/>
          <p14:tracePt t="50209" x="3303588" y="3509963"/>
          <p14:tracePt t="50229" x="3633788" y="3411538"/>
          <p14:tracePt t="50249" x="4071938" y="3340100"/>
          <p14:tracePt t="50269" x="4259263" y="3276600"/>
          <p14:tracePt t="50289" x="4330700" y="3276600"/>
          <p14:tracePt t="50336" x="4330700" y="3286125"/>
          <p14:tracePt t="50356" x="4330700" y="3313113"/>
          <p14:tracePt t="50369" x="4322763" y="3330575"/>
          <p14:tracePt t="50389" x="4313238" y="3384550"/>
          <p14:tracePt t="50409" x="4295775" y="3473450"/>
          <p14:tracePt t="50429" x="4268788" y="3751263"/>
          <p14:tracePt t="50449" x="4259263" y="3929063"/>
          <p14:tracePt t="50470" x="4232275" y="4108450"/>
          <p14:tracePt t="50490" x="4232275" y="4268788"/>
          <p14:tracePt t="50532" x="4241800" y="4259263"/>
          <p14:tracePt t="50551" x="4322763" y="4224338"/>
          <p14:tracePt t="50570" x="4384675" y="4179888"/>
          <p14:tracePt t="50589" x="4491038" y="4108450"/>
          <p14:tracePt t="50609" x="4527550" y="4044950"/>
          <p14:tracePt t="58570" x="4724400" y="3973513"/>
          <p14:tracePt t="58578" x="4857750" y="3867150"/>
          <p14:tracePt t="58591" x="4946650" y="3822700"/>
          <p14:tracePt t="58610" x="5160963" y="3697288"/>
          <p14:tracePt t="58631" x="5330825" y="3643313"/>
          <p14:tracePt t="58651" x="5411788" y="3616325"/>
          <p14:tracePt t="58671" x="5438775" y="3608388"/>
          <p14:tracePt t="58691" x="5456238" y="3589338"/>
          <p14:tracePt t="58711" x="5483225" y="3571875"/>
          <p14:tracePt t="58731" x="5483225" y="3554413"/>
          <p14:tracePt t="58906" x="5473700" y="3554413"/>
          <p14:tracePt t="58915" x="5465763" y="3554413"/>
          <p14:tracePt t="58936" x="5446713" y="3554413"/>
          <p14:tracePt t="58951" x="5446713" y="3562350"/>
          <p14:tracePt t="58971" x="5419725" y="3571875"/>
          <p14:tracePt t="58991" x="5394325" y="3589338"/>
          <p14:tracePt t="59011" x="5367338" y="3616325"/>
          <p14:tracePt t="59031" x="5340350" y="3643313"/>
          <p14:tracePt t="59051" x="5330825" y="3643313"/>
          <p14:tracePt t="59141" x="5340350" y="3625850"/>
          <p14:tracePt t="59151" x="5340350" y="3608388"/>
          <p14:tracePt t="59160" x="5357813" y="3581400"/>
          <p14:tracePt t="59172" x="5367338" y="3562350"/>
          <p14:tracePt t="59192" x="5394325" y="3482975"/>
          <p14:tracePt t="59213" x="5411788" y="3438525"/>
          <p14:tracePt t="59232" x="5419725" y="3419475"/>
          <p14:tracePt t="59274" x="5419725" y="3402013"/>
          <p14:tracePt t="59283" x="5411788" y="3384550"/>
          <p14:tracePt t="59294" x="5402263" y="3375025"/>
          <p14:tracePt t="59311" x="5394325" y="3357563"/>
          <p14:tracePt t="59331" x="5375275" y="3357563"/>
          <p14:tracePt t="59351" x="5357813" y="3357563"/>
          <p14:tracePt t="59371" x="5348288" y="3357563"/>
          <p14:tracePt t="59411" x="5322888" y="3367088"/>
          <p14:tracePt t="59431" x="5313363" y="3384550"/>
          <p14:tracePt t="59451" x="5303838" y="3473450"/>
          <p14:tracePt t="59471" x="5295900" y="3598863"/>
          <p14:tracePt t="59491" x="5295900" y="3660775"/>
          <p14:tracePt t="59511" x="5295900" y="3714750"/>
          <p14:tracePt t="59531" x="5303838" y="3759200"/>
          <p14:tracePt t="59551" x="5303838" y="3857625"/>
          <p14:tracePt t="59571" x="5303838" y="3919538"/>
          <p14:tracePt t="59591" x="5303838" y="3965575"/>
          <p14:tracePt t="59611" x="5303838" y="4000500"/>
          <p14:tracePt t="59796" x="5303838" y="3983038"/>
          <p14:tracePt t="59805" x="5313363" y="3973513"/>
          <p14:tracePt t="59816" x="5313363" y="3946525"/>
          <p14:tracePt t="59831" x="5330825" y="3848100"/>
          <p14:tracePt t="59851" x="5340350" y="3705225"/>
          <p14:tracePt t="59871" x="5340350" y="3571875"/>
          <p14:tracePt t="59892" x="5340350" y="3394075"/>
          <p14:tracePt t="59911" x="5340350" y="3367088"/>
          <p14:tracePt t="60031" x="5340350" y="3375025"/>
          <p14:tracePt t="60041" x="5340350" y="3429000"/>
          <p14:tracePt t="60052" x="5340350" y="3473450"/>
          <p14:tracePt t="60072" x="5348288" y="3517900"/>
          <p14:tracePt t="60093" x="5357813" y="3562350"/>
          <p14:tracePt t="60113" x="5367338" y="3625850"/>
          <p14:tracePt t="60131" x="5375275" y="3697288"/>
          <p14:tracePt t="60151" x="5375275" y="3724275"/>
          <p14:tracePt t="60205" x="5367338" y="3732213"/>
          <p14:tracePt t="60216" x="5340350" y="3741738"/>
          <p14:tracePt t="60231" x="5313363" y="3751263"/>
          <p14:tracePt t="60251" x="5259388" y="3768725"/>
          <p14:tracePt t="60271" x="5241925" y="3776663"/>
          <p14:tracePt t="60311" x="5251450" y="3776663"/>
          <p14:tracePt t="60331" x="5348288" y="3768725"/>
          <p14:tracePt t="60351" x="5554663" y="3741738"/>
          <p14:tracePt t="60371" x="5732463" y="3705225"/>
          <p14:tracePt t="60391" x="5919788" y="3633788"/>
          <p14:tracePt t="60411" x="6018213" y="3571875"/>
          <p14:tracePt t="60431" x="6027738" y="3562350"/>
          <p14:tracePt t="60474" x="5965825" y="3562350"/>
          <p14:tracePt t="60491" x="5830888" y="3544888"/>
          <p14:tracePt t="60512" x="5759450" y="3482975"/>
          <p14:tracePt t="60532" x="5724525" y="3465513"/>
          <p14:tracePt t="60571" x="5715000" y="3465513"/>
          <p14:tracePt t="60591" x="5705475" y="3465513"/>
          <p14:tracePt t="60611" x="5680075" y="3500438"/>
          <p14:tracePt t="60615" x="5661025" y="3571875"/>
          <p14:tracePt t="60631" x="5653088" y="3608388"/>
          <p14:tracePt t="60651" x="5643563" y="3768725"/>
          <p14:tracePt t="60671" x="5670550" y="4187825"/>
          <p14:tracePt t="60691" x="5680075" y="4367213"/>
          <p14:tracePt t="60711" x="5680075" y="4473575"/>
          <p14:tracePt t="60731" x="5680075" y="4483100"/>
          <p14:tracePt t="60752" x="5680075" y="4473575"/>
          <p14:tracePt t="60771" x="5697538" y="4357688"/>
          <p14:tracePt t="60791" x="5697538" y="4268788"/>
          <p14:tracePt t="60811" x="5688013" y="4170363"/>
          <p14:tracePt t="60831" x="5643563" y="4108450"/>
          <p14:tracePt t="60851" x="5589588" y="4089400"/>
          <p14:tracePt t="60871" x="5510213" y="4081463"/>
          <p14:tracePt t="60892" x="5402263" y="4054475"/>
          <p14:tracePt t="60911" x="5330825" y="4027488"/>
          <p14:tracePt t="60932" x="5313363" y="4010025"/>
          <p14:tracePt t="60952" x="5313363" y="4000500"/>
          <p14:tracePt t="60972" x="5340350" y="3965575"/>
          <p14:tracePt t="60993" x="5446713" y="3911600"/>
          <p14:tracePt t="61012" x="5518150" y="3902075"/>
          <p14:tracePt t="61032" x="5786438" y="3884613"/>
          <p14:tracePt t="61051" x="6045200" y="3867150"/>
          <p14:tracePt t="61071" x="6242050" y="3867150"/>
          <p14:tracePt t="61091" x="6330950" y="3857625"/>
          <p14:tracePt t="61111" x="6357938" y="3857625"/>
          <p14:tracePt t="61166" x="6348413" y="3857625"/>
          <p14:tracePt t="61761" x="6330950" y="3857625"/>
          <p14:tracePt t="61771" x="6303963" y="3857625"/>
          <p14:tracePt t="61781" x="6276975" y="3848100"/>
          <p14:tracePt t="61792" x="6224588" y="3813175"/>
          <p14:tracePt t="61812" x="6134100" y="3714750"/>
          <p14:tracePt t="61832" x="6072188" y="3625850"/>
          <p14:tracePt t="61853" x="6062663" y="3571875"/>
          <p14:tracePt t="61873" x="6062663" y="3500438"/>
          <p14:tracePt t="61893" x="6089650" y="3411538"/>
          <p14:tracePt t="61911" x="6099175" y="3394075"/>
          <p14:tracePt t="61931" x="6143625" y="3348038"/>
          <p14:tracePt t="61952" x="6205538" y="3313113"/>
          <p14:tracePt t="61972" x="6296025" y="3276600"/>
          <p14:tracePt t="61991" x="6384925" y="3268663"/>
          <p14:tracePt t="62011" x="6446838" y="3251200"/>
          <p14:tracePt t="62031" x="6473825" y="3251200"/>
          <p14:tracePt t="62128" x="6456363" y="3251200"/>
          <p14:tracePt t="62139" x="6429375" y="3251200"/>
          <p14:tracePt t="62151" x="6394450" y="3251200"/>
          <p14:tracePt t="62171" x="6296025" y="3295650"/>
          <p14:tracePt t="62192" x="6205538" y="3357563"/>
          <p14:tracePt t="62212" x="6143625" y="3509963"/>
          <p14:tracePt t="62232" x="6108700" y="3581400"/>
          <p14:tracePt t="62252" x="6108700" y="3616325"/>
          <p14:tracePt t="62272" x="6108700" y="3670300"/>
          <p14:tracePt t="62293" x="6108700" y="3732213"/>
          <p14:tracePt t="62313" x="6108700" y="3795713"/>
          <p14:tracePt t="62333" x="6116638" y="3848100"/>
          <p14:tracePt t="62372" x="6161088" y="3848100"/>
          <p14:tracePt t="62392" x="6323013" y="3867150"/>
          <p14:tracePt t="62412" x="6456363" y="3867150"/>
          <p14:tracePt t="62723" x="6429375" y="3867150"/>
          <p14:tracePt t="62733" x="6402388" y="3867150"/>
          <p14:tracePt t="62743" x="6375400" y="3867150"/>
          <p14:tracePt t="62754" x="6340475" y="3848100"/>
          <p14:tracePt t="62773" x="6251575" y="3840163"/>
          <p14:tracePt t="62792" x="6215063" y="3840163"/>
          <p14:tracePt t="62812" x="6153150" y="3840163"/>
          <p14:tracePt t="62832" x="6054725" y="3840163"/>
          <p14:tracePt t="62852" x="5946775" y="3840163"/>
          <p14:tracePt t="62872" x="5902325" y="3840163"/>
          <p14:tracePt t="62892" x="5894388" y="3840163"/>
          <p14:tracePt t="62912" x="5894388" y="3776663"/>
          <p14:tracePt t="63277" x="5741988" y="3894138"/>
          <p14:tracePt t="63285" x="5661025" y="3956050"/>
          <p14:tracePt t="63296" x="5589588" y="3990975"/>
          <p14:tracePt t="63312" x="5500688" y="4054475"/>
          <p14:tracePt t="63332" x="5375275" y="4081463"/>
          <p14:tracePt t="63352" x="5286375" y="4098925"/>
          <p14:tracePt t="63372" x="5251450" y="4098925"/>
          <p14:tracePt t="63412" x="5251450" y="4071938"/>
          <p14:tracePt t="63432" x="5251450" y="4054475"/>
          <p14:tracePt t="63940" x="5268913" y="4044950"/>
          <p14:tracePt t="63951" x="5295900" y="4037013"/>
          <p14:tracePt t="63961" x="5348288" y="4017963"/>
          <p14:tracePt t="63972" x="5402263" y="3990975"/>
          <p14:tracePt t="63992" x="5500688" y="3929063"/>
          <p14:tracePt t="64012" x="5616575" y="3822700"/>
          <p14:tracePt t="64032" x="5751513" y="3714750"/>
          <p14:tracePt t="64053" x="5884863" y="3616325"/>
          <p14:tracePt t="64074" x="5991225" y="3517900"/>
          <p14:tracePt t="64094" x="6037263" y="3455988"/>
          <p14:tracePt t="64113" x="6054725" y="3384550"/>
          <p14:tracePt t="83804" x="6045200" y="3384550"/>
          <p14:tracePt t="83813" x="6018213" y="3384550"/>
          <p14:tracePt t="83823" x="5973763" y="3384550"/>
          <p14:tracePt t="83835" x="5902325" y="3384550"/>
          <p14:tracePt t="83856" x="5803900" y="3384550"/>
          <p14:tracePt t="83876" x="5705475" y="3384550"/>
          <p14:tracePt t="83896" x="5589588" y="3384550"/>
          <p14:tracePt t="83917" x="5465763" y="3384550"/>
          <p14:tracePt t="83936" x="5313363" y="3384550"/>
          <p14:tracePt t="83957" x="5197475" y="3429000"/>
          <p14:tracePt t="83977" x="5180013" y="3429000"/>
          <p14:tracePt t="83998" x="5170488" y="3438525"/>
          <p14:tracePt t="84016" x="5116513" y="3455988"/>
          <p14:tracePt t="84036" x="5027613" y="3482975"/>
          <p14:tracePt t="84056" x="5010150" y="3490913"/>
          <p14:tracePt t="84100" x="5000625" y="3490913"/>
          <p14:tracePt t="84121" x="4973638" y="3500438"/>
          <p14:tracePt t="84136" x="4902200" y="3536950"/>
          <p14:tracePt t="84156" x="4857750" y="3581400"/>
          <p14:tracePt t="84176" x="4795838" y="3625850"/>
          <p14:tracePt t="84196" x="4776788" y="3625850"/>
          <p14:tracePt t="84490" x="4776788" y="3643313"/>
          <p14:tracePt t="84499" x="4776788" y="3660775"/>
          <p14:tracePt t="84515" x="4776788" y="3670300"/>
          <p14:tracePt t="84536" x="4795838" y="3724275"/>
          <p14:tracePt t="84556" x="4795838" y="3741738"/>
          <p14:tracePt t="84576" x="4803775" y="3776663"/>
          <p14:tracePt t="85052" x="4813300" y="3759200"/>
          <p14:tracePt t="85063" x="4813300" y="3724275"/>
          <p14:tracePt t="85076" x="4822825" y="3670300"/>
          <p14:tracePt t="85096" x="4848225" y="3536950"/>
          <p14:tracePt t="85116" x="4867275" y="3455988"/>
          <p14:tracePt t="85136" x="4884738" y="3402013"/>
          <p14:tracePt t="85156" x="4884738" y="3394075"/>
          <p14:tracePt t="85257" x="4867275" y="3394075"/>
          <p14:tracePt t="85267" x="4840288" y="3402013"/>
          <p14:tracePt t="85278" x="4813300" y="3429000"/>
          <p14:tracePt t="85297" x="4786313" y="3446463"/>
          <p14:tracePt t="85316" x="4697413" y="3527425"/>
          <p14:tracePt t="85336" x="4598988" y="3652838"/>
          <p14:tracePt t="85356" x="4537075" y="3759200"/>
          <p14:tracePt t="85376" x="4500563" y="3795713"/>
          <p14:tracePt t="85396" x="4500563" y="3803650"/>
          <p14:tracePt t="85471" x="4510088" y="3803650"/>
          <p14:tracePt t="85779" x="4562475" y="3768725"/>
          <p14:tracePt t="85789" x="4616450" y="3714750"/>
          <p14:tracePt t="85799" x="4670425" y="3660775"/>
          <p14:tracePt t="85816" x="4714875" y="3598863"/>
          <p14:tracePt t="85836" x="4803775" y="3419475"/>
          <p14:tracePt t="85856" x="4822825" y="3340100"/>
          <p14:tracePt t="85953" x="4813300" y="3375025"/>
          <p14:tracePt t="85963" x="4795838" y="3402013"/>
          <p14:tracePt t="85976" x="4776788" y="3438525"/>
          <p14:tracePt t="85996" x="4741863" y="3517900"/>
          <p14:tracePt t="86016" x="4697413" y="3652838"/>
          <p14:tracePt t="86036" x="4670425" y="3813175"/>
          <p14:tracePt t="86056" x="4652963" y="3840163"/>
          <p14:tracePt t="86148" x="4660900" y="3822700"/>
          <p14:tracePt t="86158" x="4687888" y="3759200"/>
          <p14:tracePt t="86168" x="4714875" y="3724275"/>
          <p14:tracePt t="86179" x="4732338" y="3679825"/>
          <p14:tracePt t="86196" x="4768850" y="3633788"/>
          <p14:tracePt t="86216" x="4840288" y="3544888"/>
          <p14:tracePt t="86236" x="4875213" y="3473450"/>
          <p14:tracePt t="86240" x="4894263" y="3455988"/>
          <p14:tracePt t="86256" x="4902200" y="3446463"/>
          <p14:tracePt t="86342" x="4902200" y="3455988"/>
          <p14:tracePt t="86352" x="4894263" y="3465513"/>
          <p14:tracePt t="86363" x="4894263" y="3473450"/>
          <p14:tracePt t="86376" x="4875213" y="3482975"/>
          <p14:tracePt t="86396" x="4857750" y="3500438"/>
          <p14:tracePt t="86416" x="4848225" y="3509963"/>
          <p14:tracePt t="86436" x="4848225" y="3517900"/>
          <p14:tracePt t="86517" x="4848225" y="3500438"/>
          <p14:tracePt t="86527" x="4848225" y="3490913"/>
          <p14:tracePt t="86537" x="4857750" y="3473450"/>
          <p14:tracePt t="86557" x="4884738" y="3446463"/>
          <p14:tracePt t="86578" x="4938713" y="3402013"/>
          <p14:tracePt t="86597" x="5018088" y="3402013"/>
          <p14:tracePt t="86617" x="5045075" y="3402013"/>
          <p14:tracePt t="86638" x="5045075" y="3419475"/>
          <p14:tracePt t="86656" x="5045075" y="3490913"/>
          <p14:tracePt t="86676" x="5037138" y="3581400"/>
          <p14:tracePt t="86696" x="4965700" y="3679825"/>
          <p14:tracePt t="86716" x="4776788" y="3902075"/>
          <p14:tracePt t="86736" x="4616450" y="4010025"/>
          <p14:tracePt t="86756" x="4589463" y="4027488"/>
          <p14:tracePt t="86822" x="4625975" y="4017963"/>
          <p14:tracePt t="86833" x="4670425" y="3990975"/>
          <p14:tracePt t="86844" x="4741863" y="3965575"/>
          <p14:tracePt t="86856" x="4840288" y="3938588"/>
          <p14:tracePt t="86876" x="5037138" y="3902075"/>
          <p14:tracePt t="86896" x="5160963" y="3857625"/>
          <p14:tracePt t="86917" x="5214938" y="3776663"/>
          <p14:tracePt t="86936" x="5276850" y="3724275"/>
          <p14:tracePt t="86956" x="5303838" y="3643313"/>
          <p14:tracePt t="86977" x="5303838" y="3581400"/>
          <p14:tracePt t="86997" x="5286375" y="3419475"/>
          <p14:tracePt t="87018" x="5153025" y="3286125"/>
          <p14:tracePt t="87038" x="4875213" y="3224213"/>
          <p14:tracePt t="87057" x="4608513" y="3232150"/>
          <p14:tracePt t="87078" x="4357688" y="3367088"/>
          <p14:tracePt t="87096" x="4268788" y="3500438"/>
          <p14:tracePt t="87116" x="4179888" y="3697288"/>
          <p14:tracePt t="87137" x="4152900" y="3786188"/>
          <p14:tracePt t="87192" x="4170363" y="3803650"/>
          <p14:tracePt t="87202" x="4205288" y="3822700"/>
          <p14:tracePt t="87216" x="4259263" y="3848100"/>
          <p14:tracePt t="87236" x="4303713" y="3867150"/>
          <p14:tracePt t="87521" x="4116388" y="3884613"/>
          <p14:tracePt t="87529" x="4108450" y="3884613"/>
          <p14:tracePt t="87550" x="4116388" y="3751263"/>
          <p14:tracePt t="87560" x="4179888" y="3598863"/>
          <p14:tracePt t="87576" x="4330700" y="3482975"/>
          <p14:tracePt t="87596" x="4965700" y="3143250"/>
          <p14:tracePt t="87616" x="5661025" y="2840038"/>
          <p14:tracePt t="87637" x="6161088" y="2795588"/>
          <p14:tracePt t="87656" x="6483350" y="2795588"/>
          <p14:tracePt t="87676" x="6661150" y="2795588"/>
          <p14:tracePt t="87697" x="6732588" y="2795588"/>
          <p14:tracePt t="87716" x="6777038" y="2732088"/>
          <p14:tracePt t="87736" x="6831013" y="2589213"/>
          <p14:tracePt t="87756" x="6884988" y="2347913"/>
          <p14:tracePt t="87776" x="6965950" y="2036763"/>
          <p14:tracePt t="94012" x="6616700" y="2081213"/>
          <p14:tracePt t="94021" x="6537325" y="2089150"/>
          <p14:tracePt t="94037" x="6446838" y="2108200"/>
          <p14:tracePt t="94058" x="6296025" y="2187575"/>
          <p14:tracePt t="94078" x="6143625" y="2393950"/>
          <p14:tracePt t="94097" x="6045200" y="2527300"/>
          <p14:tracePt t="94117" x="5973763" y="2643188"/>
          <p14:tracePt t="94138" x="5848350" y="2847975"/>
          <p14:tracePt t="94158" x="5724525" y="3081338"/>
          <p14:tracePt t="94178" x="5599113" y="3224213"/>
          <p14:tracePt t="94198" x="5500688" y="3419475"/>
          <p14:tracePt t="94218" x="5394325" y="3598863"/>
          <p14:tracePt t="94237" x="5322888" y="3687763"/>
          <p14:tracePt t="94258" x="5286375" y="3714750"/>
          <p14:tracePt t="94278" x="5251450" y="3751263"/>
          <p14:tracePt t="94298" x="5170488" y="3830638"/>
          <p14:tracePt t="94318" x="5081588" y="4017963"/>
          <p14:tracePt t="94339" x="4991100" y="4143375"/>
          <p14:tracePt t="94359" x="4884738" y="4224338"/>
          <p14:tracePt t="94378" x="4830763" y="4259263"/>
          <p14:tracePt t="94400" x="4608513" y="4465638"/>
          <p14:tracePt t="94418" x="4527550" y="4545013"/>
          <p14:tracePt t="94438" x="4419600" y="4625975"/>
          <p14:tracePt t="94458" x="4348163" y="4660900"/>
          <p14:tracePt t="94478" x="4340225" y="4670425"/>
          <p14:tracePt t="94512" x="4340225" y="4660900"/>
          <p14:tracePt t="94522" x="4340225" y="4608513"/>
          <p14:tracePt t="94840" x="4340225" y="4589463"/>
          <p14:tracePt t="94850" x="4357688" y="4562475"/>
          <p14:tracePt t="94861" x="4394200" y="4537075"/>
          <p14:tracePt t="94878" x="4429125" y="4500563"/>
          <p14:tracePt t="94898" x="4483100" y="4375150"/>
          <p14:tracePt t="94918" x="4527550" y="4322763"/>
          <p14:tracePt t="94938" x="4562475" y="4295775"/>
          <p14:tracePt t="94958" x="4589463" y="4276725"/>
          <p14:tracePt t="94978" x="4633913" y="4241800"/>
          <p14:tracePt t="127435" x="4589463" y="4098925"/>
          <p14:tracePt t="127444" x="4554538" y="3894138"/>
          <p14:tracePt t="127454" x="4527550" y="3687763"/>
          <p14:tracePt t="127466" x="4500563" y="3482975"/>
          <p14:tracePt t="127486" x="4465638" y="3152775"/>
          <p14:tracePt t="127505" x="4456113" y="3116263"/>
          <p14:tracePt t="127524" x="4446588" y="3098800"/>
          <p14:tracePt t="127544" x="4394200" y="3081338"/>
          <p14:tracePt t="127564" x="4340225" y="3062288"/>
          <p14:tracePt t="127638" x="4330700" y="3062288"/>
          <p14:tracePt t="127648" x="4322763" y="3062288"/>
          <p14:tracePt t="127664" x="4303713" y="3071813"/>
          <p14:tracePt t="127684" x="4268788" y="3098800"/>
          <p14:tracePt t="127704" x="4214813" y="3143250"/>
          <p14:tracePt t="127724" x="4160838" y="3241675"/>
          <p14:tracePt t="127744" x="4116388" y="3276600"/>
          <p14:tracePt t="127764" x="4062413" y="3303588"/>
          <p14:tracePt t="127784" x="4017963" y="3330575"/>
          <p14:tracePt t="127804" x="3956050" y="3375025"/>
          <p14:tracePt t="127824" x="3911600" y="3411538"/>
          <p14:tracePt t="127844" x="3867150" y="3446463"/>
          <p14:tracePt t="127864" x="3795713" y="3509963"/>
          <p14:tracePt t="127885" x="3724275" y="3625850"/>
          <p14:tracePt t="127905" x="3687763" y="3687763"/>
          <p14:tracePt t="127926" x="3679825" y="3714750"/>
          <p14:tracePt t="127944" x="3679825" y="3724275"/>
          <p14:tracePt t="127997" x="3687763" y="3741738"/>
          <p14:tracePt t="128007" x="3732213" y="3786188"/>
          <p14:tracePt t="128024" x="3795713" y="3867150"/>
          <p14:tracePt t="128044" x="3938588" y="4044950"/>
          <p14:tracePt t="128064" x="3973513" y="4081463"/>
          <p14:tracePt t="128104" x="3990975" y="4081463"/>
          <p14:tracePt t="128124" x="4081463" y="4081463"/>
          <p14:tracePt t="128144" x="4125913" y="4081463"/>
          <p14:tracePt t="130474" x="4125913" y="4054475"/>
          <p14:tracePt t="130484" x="4125913" y="4000500"/>
          <p14:tracePt t="130497" x="4143375" y="3938588"/>
          <p14:tracePt t="130506" x="4179888" y="3884613"/>
          <p14:tracePt t="130527" x="4214813" y="3848100"/>
          <p14:tracePt t="130546" x="4241800" y="3840163"/>
          <p14:tracePt t="130565" x="4259263" y="3830638"/>
          <p14:tracePt t="130584" x="4322763" y="3830638"/>
          <p14:tracePt t="130604" x="4402138" y="3830638"/>
          <p14:tracePt t="130624" x="4456113" y="3822700"/>
          <p14:tracePt t="130644" x="4545013" y="3803650"/>
          <p14:tracePt t="130665" x="4768850" y="3768725"/>
          <p14:tracePt t="130684" x="5045075" y="3751263"/>
          <p14:tracePt t="130704" x="5276850" y="3741738"/>
          <p14:tracePt t="130724" x="5456238" y="3741738"/>
          <p14:tracePt t="130745" x="5599113" y="3714750"/>
          <p14:tracePt t="130764" x="5759450" y="3687763"/>
          <p14:tracePt t="130784" x="5911850" y="3679825"/>
          <p14:tracePt t="130805" x="6000750" y="3679825"/>
          <p14:tracePt t="130844" x="6000750" y="3670300"/>
          <p14:tracePt t="130874" x="6000750" y="3652838"/>
          <p14:tracePt t="130935" x="5991225" y="3652838"/>
          <p14:tracePt t="130946" x="5973763" y="3652838"/>
          <p14:tracePt t="130955" x="5956300" y="3652838"/>
          <p14:tracePt t="130967" x="5946775" y="3643313"/>
          <p14:tracePt t="130986" x="5919788" y="3633788"/>
          <p14:tracePt t="131004" x="5894388" y="3633788"/>
          <p14:tracePt t="131024" x="5830888" y="3633788"/>
          <p14:tracePt t="131044" x="5724525" y="3633788"/>
          <p14:tracePt t="131064" x="5581650" y="3633788"/>
          <p14:tracePt t="131084" x="5500688" y="3643313"/>
          <p14:tracePt t="131104" x="5456238" y="3652838"/>
          <p14:tracePt t="131124" x="5419725" y="3652838"/>
          <p14:tracePt t="131144" x="5411788" y="3652838"/>
          <p14:tracePt t="131191" x="5411788" y="3625850"/>
          <p14:tracePt t="131204" x="5411788" y="3598863"/>
          <p14:tracePt t="131224" x="5411788" y="3527425"/>
          <p14:tracePt t="131245" x="5402263" y="3438525"/>
          <p14:tracePt t="131265" x="5357813" y="3313113"/>
          <p14:tracePt t="131284" x="5348288" y="3295650"/>
          <p14:tracePt t="131304" x="5295900" y="3286125"/>
          <p14:tracePt t="131325" x="5232400" y="3286125"/>
          <p14:tracePt t="131344" x="5197475" y="3286125"/>
          <p14:tracePt t="131365" x="5153025" y="3313113"/>
          <p14:tracePt t="131385" x="5116513" y="3411538"/>
          <p14:tracePt t="131406" x="5108575" y="3482975"/>
          <p14:tracePt t="131426" x="5108575" y="3571875"/>
          <p14:tracePt t="131444" x="5108575" y="3633788"/>
          <p14:tracePt t="131465" x="5143500" y="3768725"/>
          <p14:tracePt t="131484" x="5153025" y="3830638"/>
          <p14:tracePt t="131504" x="5187950" y="3884613"/>
          <p14:tracePt t="131524" x="5276850" y="3938588"/>
          <p14:tracePt t="131544" x="5394325" y="3965575"/>
          <p14:tracePt t="131564" x="5500688" y="3965575"/>
          <p14:tracePt t="131584" x="5626100" y="3894138"/>
          <p14:tracePt t="131605" x="5776913" y="3759200"/>
          <p14:tracePt t="131624" x="5884863" y="3544888"/>
          <p14:tracePt t="131645" x="5946775" y="3429000"/>
          <p14:tracePt t="131665" x="5956300" y="3348038"/>
          <p14:tracePt t="131684" x="5956300" y="3340100"/>
          <p14:tracePt t="131705" x="5902325" y="3322638"/>
          <p14:tracePt t="131724" x="5768975" y="3295650"/>
          <p14:tracePt t="131745" x="5608638" y="3286125"/>
          <p14:tracePt t="131765" x="5438775" y="3313113"/>
          <p14:tracePt t="131785" x="5348288" y="3357563"/>
          <p14:tracePt t="131805" x="5286375" y="3438525"/>
          <p14:tracePt t="131825" x="5259388" y="3616325"/>
          <p14:tracePt t="131846" x="5259388" y="3848100"/>
          <p14:tracePt t="131866" x="5330825" y="4000500"/>
          <p14:tracePt t="131887" x="5411788" y="4081463"/>
          <p14:tracePt t="131904" x="5483225" y="4108450"/>
          <p14:tracePt t="131924" x="5661025" y="4152900"/>
          <p14:tracePt t="131944" x="5840413" y="4116388"/>
          <p14:tracePt t="131965" x="6054725" y="4027488"/>
          <p14:tracePt t="131984" x="6215063" y="3867150"/>
          <p14:tracePt t="132005" x="6286500" y="3652838"/>
          <p14:tracePt t="132025" x="6303963" y="3482975"/>
          <p14:tracePt t="132044" x="6303963" y="3465513"/>
          <p14:tracePt t="132064" x="6286500" y="3455988"/>
          <p14:tracePt t="132084" x="6027738" y="3384550"/>
          <p14:tracePt t="132105" x="5705475" y="3375025"/>
          <p14:tracePt t="132125" x="5411788" y="3394075"/>
          <p14:tracePt t="132144" x="5224463" y="3455988"/>
          <p14:tracePt t="132165" x="5126038" y="3581400"/>
          <p14:tracePt t="132184" x="5081588" y="3768725"/>
          <p14:tracePt t="132205" x="5116513" y="3990975"/>
          <p14:tracePt t="132225" x="5214938" y="4232275"/>
          <p14:tracePt t="132245" x="5303838" y="4313238"/>
          <p14:tracePt t="132266" x="5438775" y="4322763"/>
          <p14:tracePt t="132286" x="5643563" y="4241800"/>
          <p14:tracePt t="132307" x="5884863" y="4081463"/>
          <p14:tracePt t="132325" x="5991225" y="3990975"/>
          <p14:tracePt t="132344" x="6099175" y="3813175"/>
          <p14:tracePt t="132364" x="6116638" y="3598863"/>
          <p14:tracePt t="132385" x="6018213" y="3394075"/>
          <p14:tracePt t="132388" x="5919788" y="3303588"/>
          <p14:tracePt t="132405" x="5776913" y="3241675"/>
          <p14:tracePt t="132425" x="5537200" y="3179763"/>
          <p14:tracePt t="132444" x="5367338" y="3179763"/>
          <p14:tracePt t="132465" x="5295900" y="3179763"/>
          <p14:tracePt t="132485" x="5268913" y="3160713"/>
          <p14:tracePt t="132505" x="5259388" y="3160713"/>
          <p14:tracePt t="132545" x="5251450" y="3152775"/>
          <p14:tracePt t="132565" x="5205413" y="3143250"/>
          <p14:tracePt t="132585" x="5197475" y="3133725"/>
          <p14:tracePt t="132605" x="5197475" y="3125788"/>
          <p14:tracePt t="132726" x="5205413" y="3125788"/>
          <p14:tracePt t="132736" x="5232400" y="3143250"/>
          <p14:tracePt t="132747" x="5286375" y="3170238"/>
          <p14:tracePt t="132765" x="5348288" y="3197225"/>
          <p14:tracePt t="132785" x="5473700" y="3259138"/>
          <p14:tracePt t="132805" x="5537200" y="3295650"/>
          <p14:tracePt t="132825" x="5572125" y="3295650"/>
          <p14:tracePt t="132845" x="5599113" y="3286125"/>
          <p14:tracePt t="136238" x="5303838" y="3268663"/>
          <p14:tracePt t="136247" x="5214938" y="3268663"/>
          <p14:tracePt t="136267" x="5062538" y="3330575"/>
          <p14:tracePt t="136287" x="4884738" y="3446463"/>
          <p14:tracePt t="136305" x="4813300" y="3509963"/>
          <p14:tracePt t="136327" x="4608513" y="3803650"/>
          <p14:tracePt t="136345" x="4562475" y="3857625"/>
          <p14:tracePt t="136365" x="4473575" y="3956050"/>
          <p14:tracePt t="136386" x="4402138" y="4044950"/>
          <p14:tracePt t="136405" x="4375150" y="4160838"/>
          <p14:tracePt t="136425" x="4375150" y="4170363"/>
          <p14:tracePt t="136471" x="4375150" y="4179888"/>
          <p14:tracePt t="136512" x="4375150" y="4187825"/>
          <p14:tracePt t="136532" x="4375150" y="4197350"/>
          <p14:tracePt t="136543" x="4375150" y="4205288"/>
          <p14:tracePt t="136553" x="4375150" y="4214813"/>
          <p14:tracePt t="136565" x="4375150" y="4241800"/>
          <p14:tracePt t="136585" x="4375150" y="4276725"/>
          <p14:tracePt t="136606" x="4340225" y="4394200"/>
          <p14:tracePt t="136625" x="4259263" y="4562475"/>
          <p14:tracePt t="136646" x="4187825" y="4679950"/>
          <p14:tracePt t="136666" x="4125913" y="4724400"/>
          <p14:tracePt t="136686" x="4116388" y="4732338"/>
          <p14:tracePt t="136789" x="4108450" y="4732338"/>
          <p14:tracePt t="136809" x="4108450" y="4724400"/>
          <p14:tracePt t="136850" x="4108450" y="4714875"/>
          <p14:tracePt t="136870" x="4108450" y="4705350"/>
          <p14:tracePt t="136880" x="4116388" y="4679950"/>
          <p14:tracePt t="136891" x="4143375" y="4643438"/>
          <p14:tracePt t="136905" x="4214813" y="4545013"/>
          <p14:tracePt t="136925" x="4465638" y="4241800"/>
          <p14:tracePt t="136945" x="4670425" y="4081463"/>
          <p14:tracePt t="136966" x="4803775" y="3990975"/>
          <p14:tracePt t="136985" x="4894263" y="3884613"/>
          <p14:tracePt t="137005" x="4938713" y="3840163"/>
          <p14:tracePt t="137026" x="4946650" y="3803650"/>
          <p14:tracePt t="137075" x="4946650" y="3786188"/>
          <p14:tracePt t="137087" x="4956175" y="3714750"/>
          <p14:tracePt t="137106" x="4983163" y="3633788"/>
          <p14:tracePt t="137126" x="5010150" y="3554413"/>
          <p14:tracePt t="137188" x="5018088" y="3536950"/>
          <p14:tracePt t="137198" x="5037138" y="3500438"/>
          <p14:tracePt t="137219" x="5045075" y="3500438"/>
          <p14:tracePt t="137290" x="5037138" y="3500438"/>
          <p14:tracePt t="137321" x="5027613" y="3500438"/>
          <p14:tracePt t="137341" x="5018088" y="3500438"/>
          <p14:tracePt t="137352" x="5010150" y="3500438"/>
          <p14:tracePt t="137365" x="4983163" y="3500438"/>
          <p14:tracePt t="137386" x="4965700" y="3500438"/>
          <p14:tracePt t="137406" x="4929188" y="3500438"/>
          <p14:tracePt t="137505" x="4875213" y="3500438"/>
          <p14:tracePt t="137515" x="4857750" y="3517900"/>
          <p14:tracePt t="137526" x="4848225" y="3517900"/>
          <p14:tracePt t="137567" x="4813300" y="3544888"/>
          <p14:tracePt t="137577" x="4803775" y="3544888"/>
          <p14:tracePt t="137598" x="4803775" y="3554413"/>
          <p14:tracePt t="137618" x="4786313" y="3571875"/>
          <p14:tracePt t="137628" x="4786313" y="3598863"/>
          <p14:tracePt t="137645" x="4776788" y="3625850"/>
          <p14:tracePt t="137666" x="4776788" y="3670300"/>
          <p14:tracePt t="137686" x="4776788" y="3741738"/>
          <p14:tracePt t="137706" x="4776788" y="3786188"/>
          <p14:tracePt t="137761" x="4786313" y="3786188"/>
          <p14:tracePt t="137771" x="4803775" y="3759200"/>
          <p14:tracePt t="137785" x="4822825" y="3741738"/>
          <p14:tracePt t="137805" x="4884738" y="3697288"/>
          <p14:tracePt t="137826" x="4956175" y="3616325"/>
          <p14:tracePt t="137846" x="4991100" y="3571875"/>
          <p14:tracePt t="137866" x="5027613" y="3509963"/>
          <p14:tracePt t="137886" x="5037138" y="3455988"/>
          <p14:tracePt t="137945" x="5018088" y="3455988"/>
          <p14:tracePt t="137955" x="4983163" y="3446463"/>
          <p14:tracePt t="137967" x="4929188" y="3446463"/>
          <p14:tracePt t="137986" x="4840288" y="3446463"/>
          <p14:tracePt t="138006" x="4813300" y="3473450"/>
          <p14:tracePt t="138027" x="4813300" y="3490913"/>
          <p14:tracePt t="138048" x="4759325" y="3571875"/>
          <p14:tracePt t="138065" x="4759325" y="3598863"/>
          <p14:tracePt t="138086" x="4741863" y="3705225"/>
          <p14:tracePt t="138106" x="4724400" y="3965575"/>
          <p14:tracePt t="138126" x="4724400" y="4037013"/>
          <p14:tracePt t="138146" x="4724400" y="4089400"/>
          <p14:tracePt t="138200" x="4751388" y="4089400"/>
          <p14:tracePt t="138211" x="4776788" y="4089400"/>
          <p14:tracePt t="138225" x="4830763" y="4089400"/>
          <p14:tracePt t="138246" x="4902200" y="4071938"/>
          <p14:tracePt t="138266" x="4938713" y="4054475"/>
          <p14:tracePt t="138286" x="4956175" y="4027488"/>
          <p14:tracePt t="138306" x="4965700" y="3990975"/>
          <p14:tracePt t="138326" x="4973638" y="3911600"/>
          <p14:tracePt t="138346" x="4973638" y="3840163"/>
          <p14:tracePt t="138366" x="4973638" y="3822700"/>
          <p14:tracePt t="138406" x="4956175" y="3822700"/>
          <p14:tracePt t="138426" x="4911725" y="3813175"/>
          <p14:tracePt t="138446" x="4857750" y="3813175"/>
          <p14:tracePt t="138467" x="4786313" y="3813175"/>
          <p14:tracePt t="138488" x="4660900" y="3848100"/>
          <p14:tracePt t="138506" x="4589463" y="3867150"/>
          <p14:tracePt t="138526" x="4473575" y="3946525"/>
          <p14:tracePt t="138546" x="4402138" y="4116388"/>
          <p14:tracePt t="138566" x="4367213" y="4197350"/>
          <p14:tracePt t="138586" x="4367213" y="4205288"/>
          <p14:tracePt t="138621" x="4367213" y="4224338"/>
          <p14:tracePt t="138631" x="4367213" y="4259263"/>
          <p14:tracePt t="138641" x="4367213" y="4276725"/>
          <p14:tracePt t="138651" x="4375150" y="4295775"/>
          <p14:tracePt t="138671" x="4375150" y="4303713"/>
          <p14:tracePt t="138702" x="4384675" y="4303713"/>
          <p14:tracePt t="138723" x="4402138" y="4286250"/>
          <p14:tracePt t="138733" x="4429125" y="4259263"/>
          <p14:tracePt t="138746" x="4473575" y="4205288"/>
          <p14:tracePt t="138766" x="4562475" y="3990975"/>
          <p14:tracePt t="138786" x="4679950" y="3679825"/>
          <p14:tracePt t="138806" x="4741863" y="3465513"/>
          <p14:tracePt t="138826" x="4786313" y="3214688"/>
          <p14:tracePt t="138846" x="4786313" y="3179763"/>
          <p14:tracePt t="139092" x="4786313" y="3187700"/>
          <p14:tracePt t="139102" x="4786313" y="3197225"/>
          <p14:tracePt t="139112" x="4786313" y="3224213"/>
          <p14:tracePt t="139126" x="4786313" y="3232150"/>
          <p14:tracePt t="139146" x="4776788" y="3295650"/>
          <p14:tracePt t="139166" x="4776788" y="3348038"/>
          <p14:tracePt t="139186" x="4768850" y="3411538"/>
          <p14:tracePt t="139206" x="4751388" y="3500438"/>
          <p14:tracePt t="139226" x="4732338" y="3544888"/>
          <p14:tracePt t="139246" x="4724400" y="3571875"/>
          <p14:tracePt t="139267" x="4724400" y="3581400"/>
          <p14:tracePt t="139316" x="4724400" y="3598863"/>
          <p14:tracePt t="139327" x="4724400" y="3616325"/>
          <p14:tracePt t="139337" x="4724400" y="3625850"/>
          <p14:tracePt t="139348" x="4724400" y="3643313"/>
          <p14:tracePt t="139368" x="4724400" y="3714750"/>
          <p14:tracePt t="139386" x="4724400" y="3732213"/>
          <p14:tracePt t="139406" x="4724400" y="3741738"/>
          <p14:tracePt t="139460" x="4732338" y="3751263"/>
          <p14:tracePt t="139470" x="4751388" y="3768725"/>
          <p14:tracePt t="139480" x="4786313" y="3776663"/>
          <p14:tracePt t="139491" x="4822825" y="3786188"/>
          <p14:tracePt t="139506" x="4848225" y="3795713"/>
          <p14:tracePt t="139526" x="4884738" y="3803650"/>
          <p14:tracePt t="139546" x="4919663" y="3803650"/>
          <p14:tracePt t="139566" x="4965700" y="3776663"/>
          <p14:tracePt t="139586" x="5018088" y="3714750"/>
          <p14:tracePt t="139606" x="5062538" y="3589338"/>
          <p14:tracePt t="139626" x="5099050" y="3465513"/>
          <p14:tracePt t="139646" x="5108575" y="3276600"/>
          <p14:tracePt t="139666" x="5108575" y="2955925"/>
          <p14:tracePt t="139686" x="5108575" y="2847975"/>
          <p14:tracePt t="139706" x="5099050" y="2840038"/>
          <p14:tracePt t="139726" x="4991100" y="2822575"/>
          <p14:tracePt t="139747" x="4813300" y="2830513"/>
          <p14:tracePt t="139767" x="4608513" y="2874963"/>
          <p14:tracePt t="139787" x="4483100" y="2919413"/>
          <p14:tracePt t="139808" x="4375150" y="2965450"/>
          <p14:tracePt t="139827" x="4322763" y="3009900"/>
          <p14:tracePt t="139846" x="4313238" y="3017838"/>
          <p14:tracePt t="139866" x="4295775" y="3054350"/>
          <p14:tracePt t="139910" x="4295775" y="3108325"/>
          <p14:tracePt t="139926" x="4295775" y="3143250"/>
          <p14:tracePt t="139946" x="4313238" y="3197225"/>
          <p14:tracePt t="139966" x="4313238" y="3241675"/>
          <p14:tracePt t="139986" x="4313238" y="3286125"/>
          <p14:tracePt t="140006" x="4330700" y="3322638"/>
          <p14:tracePt t="140026" x="4394200" y="3482975"/>
          <p14:tracePt t="140046" x="4465638" y="3652838"/>
          <p14:tracePt t="140066" x="4537075" y="3919538"/>
          <p14:tracePt t="140086" x="4581525" y="4089400"/>
          <p14:tracePt t="140106" x="4589463" y="4179888"/>
          <p14:tracePt t="140145" x="4598988" y="4179888"/>
          <p14:tracePt t="166269" x="4411663" y="4143375"/>
          <p14:tracePt t="166277" x="4295775" y="4143375"/>
          <p14:tracePt t="166291" x="4179888" y="4143375"/>
          <p14:tracePt t="166311" x="3929063" y="4160838"/>
          <p14:tracePt t="166331" x="3724275" y="4179888"/>
          <p14:tracePt t="166351" x="3438525" y="4179888"/>
          <p14:tracePt t="166371" x="3044825" y="4125913"/>
          <p14:tracePt t="166391" x="2527300" y="4027488"/>
          <p14:tracePt t="166412" x="2143125" y="3919538"/>
          <p14:tracePt t="166431" x="1758950" y="3848100"/>
          <p14:tracePt t="166452" x="1554163" y="3795713"/>
          <p14:tracePt t="166472" x="1482725" y="3714750"/>
          <p14:tracePt t="166492" x="1473200" y="3679825"/>
          <p14:tracePt t="166749" x="1482725" y="3652838"/>
          <p14:tracePt t="166759" x="1500188" y="3598863"/>
          <p14:tracePt t="166771" x="1517650" y="3536950"/>
          <p14:tracePt t="166791" x="1598613" y="3197225"/>
          <p14:tracePt t="166811" x="1687513" y="2874963"/>
          <p14:tracePt t="166831" x="1741488" y="2581275"/>
          <p14:tracePt t="166851" x="1751013" y="2428875"/>
          <p14:tracePt t="166871" x="1751013" y="2357438"/>
          <p14:tracePt t="166892" x="1751013" y="2312988"/>
          <p14:tracePt t="166912" x="1751013" y="2295525"/>
          <p14:tracePt t="167025" x="1768475" y="2286000"/>
          <p14:tracePt t="167035" x="1795463" y="2276475"/>
          <p14:tracePt t="167045" x="1822450" y="2259013"/>
          <p14:tracePt t="167055" x="1893888" y="2224088"/>
          <p14:tracePt t="167071" x="1973263" y="2205038"/>
          <p14:tracePt t="167091" x="2152650" y="2170113"/>
          <p14:tracePt t="167111" x="2401888" y="2152650"/>
          <p14:tracePt t="167131" x="2616200" y="2152650"/>
          <p14:tracePt t="167151" x="2795588" y="2170113"/>
          <p14:tracePt t="167171" x="3009900" y="2259013"/>
          <p14:tracePt t="167191" x="3143250" y="2366963"/>
          <p14:tracePt t="167211" x="3322638" y="2500313"/>
          <p14:tracePt t="167475" x="3340100" y="2500313"/>
          <p14:tracePt t="167486" x="3375025" y="2500313"/>
          <p14:tracePt t="167496" x="3473450" y="2500313"/>
          <p14:tracePt t="167511" x="3679825" y="2500313"/>
          <p14:tracePt t="167531" x="4456113" y="2517775"/>
          <p14:tracePt t="167551" x="5205413" y="2616200"/>
          <p14:tracePt t="167572" x="5867400" y="2714625"/>
          <p14:tracePt t="167591" x="6375400" y="2786063"/>
          <p14:tracePt t="167611" x="6724650" y="2840038"/>
          <p14:tracePt t="167632" x="7000875" y="2867025"/>
          <p14:tracePt t="167651" x="7170738" y="2874963"/>
          <p14:tracePt t="167671" x="7205663" y="2874963"/>
          <p14:tracePt t="167691" x="7251700" y="2911475"/>
          <p14:tracePt t="167711" x="7296150" y="2973388"/>
          <p14:tracePt t="167731" x="7340600" y="3000375"/>
          <p14:tracePt t="167752" x="7348538" y="3009900"/>
          <p14:tracePt t="167772" x="7348538" y="3036888"/>
          <p14:tracePt t="167793" x="7242175" y="3187700"/>
          <p14:tracePt t="167814" x="7180263" y="3357563"/>
          <p14:tracePt t="167832" x="7134225" y="3455988"/>
          <p14:tracePt t="167851" x="7018338" y="3705225"/>
          <p14:tracePt t="167871" x="6929438" y="4108450"/>
          <p14:tracePt t="167891" x="6875463" y="4295775"/>
          <p14:tracePt t="167911" x="6858000" y="4473575"/>
          <p14:tracePt t="167931" x="6840538" y="4537075"/>
          <p14:tracePt t="167987" x="6831013" y="4537075"/>
          <p14:tracePt t="167997" x="6823075" y="4537075"/>
          <p14:tracePt t="168018" x="6813550" y="4554538"/>
          <p14:tracePt t="168031" x="6804025" y="4554538"/>
          <p14:tracePt t="168068" x="6796088" y="4554538"/>
          <p14:tracePt t="168080" x="6786563" y="4554538"/>
          <p14:tracePt t="168091" x="6777038" y="4554538"/>
          <p14:tracePt t="168121" x="6769100" y="4562475"/>
          <p14:tracePt t="168132" x="6759575" y="4562475"/>
          <p14:tracePt t="168161" x="6751638" y="4562475"/>
          <p14:tracePt t="168172" x="6732588" y="4572000"/>
          <p14:tracePt t="168193" x="6705600" y="4589463"/>
          <p14:tracePt t="168213" x="6680200" y="4598988"/>
          <p14:tracePt t="168232" x="6670675" y="4598988"/>
          <p14:tracePt t="168274" x="6643688" y="4608513"/>
          <p14:tracePt t="168284" x="6616700" y="4608513"/>
          <p14:tracePt t="168294" x="6589713" y="4608513"/>
          <p14:tracePt t="168311" x="6537325" y="4616450"/>
          <p14:tracePt t="168331" x="6438900" y="4633913"/>
          <p14:tracePt t="168351" x="6375400" y="4643438"/>
          <p14:tracePt t="168371" x="6276975" y="4643438"/>
          <p14:tracePt t="168391" x="5840413" y="4562475"/>
          <p14:tracePt t="168411" x="5037138" y="4241800"/>
          <p14:tracePt t="168431" x="4116388" y="3813175"/>
          <p14:tracePt t="168451" x="3465513" y="3616325"/>
          <p14:tracePt t="168471" x="3044825" y="3554413"/>
          <p14:tracePt t="168492" x="2714625" y="3544888"/>
          <p14:tracePt t="168511" x="2527300" y="3527425"/>
          <p14:tracePt t="168531" x="2473325" y="3517900"/>
          <p14:tracePt t="168552" x="2465388" y="3517900"/>
          <p14:tracePt t="168857" x="2446338" y="3517900"/>
          <p14:tracePt t="168868" x="2401888" y="3517900"/>
          <p14:tracePt t="168877" x="2339975" y="3490913"/>
          <p14:tracePt t="168891" x="2259013" y="3429000"/>
          <p14:tracePt t="168912" x="2116138" y="3259138"/>
          <p14:tracePt t="168931" x="2054225" y="2982913"/>
          <p14:tracePt t="168952" x="2036763" y="2847975"/>
          <p14:tracePt t="168971" x="2036763" y="2776538"/>
          <p14:tracePt t="168991" x="2081213" y="2714625"/>
          <p14:tracePt t="169011" x="2232025" y="2625725"/>
          <p14:tracePt t="169031" x="2562225" y="2608263"/>
          <p14:tracePt t="169052" x="3152775" y="2652713"/>
          <p14:tracePt t="169072" x="3848100" y="2732088"/>
          <p14:tracePt t="169093" x="4554538" y="2840038"/>
          <p14:tracePt t="169112" x="5197475" y="2894013"/>
          <p14:tracePt t="169133" x="5705475" y="2946400"/>
          <p14:tracePt t="169152" x="5822950" y="2965450"/>
          <p14:tracePt t="169171" x="6054725" y="3044825"/>
          <p14:tracePt t="169192" x="6215063" y="3089275"/>
          <p14:tracePt t="169211" x="6259513" y="3089275"/>
          <p14:tracePt t="169231" x="6276975" y="3089275"/>
          <p14:tracePt t="169251" x="6269038" y="3089275"/>
          <p14:tracePt t="169272" x="6259513" y="3089275"/>
          <p14:tracePt t="169292" x="6242050" y="3089275"/>
          <p14:tracePt t="169311" x="6153150" y="3116263"/>
          <p14:tracePt t="169331" x="5991225" y="3268663"/>
          <p14:tracePt t="169352" x="5795963" y="3527425"/>
          <p14:tracePt t="169372" x="5653088" y="3786188"/>
          <p14:tracePt t="169392" x="5589588" y="3990975"/>
          <p14:tracePt t="169412" x="5554663" y="4054475"/>
          <p14:tracePt t="169432" x="5554663" y="4062413"/>
          <p14:tracePt t="169543" x="5518150" y="4062413"/>
          <p14:tracePt t="169553" x="5429250" y="4062413"/>
          <p14:tracePt t="169563" x="5348288" y="4062413"/>
          <p14:tracePt t="169574" x="5187950" y="4044950"/>
          <p14:tracePt t="169591" x="4956175" y="4017963"/>
          <p14:tracePt t="169611" x="4224338" y="3919538"/>
          <p14:tracePt t="169632" x="3455988" y="3840163"/>
          <p14:tracePt t="169652" x="3054350" y="3751263"/>
          <p14:tracePt t="169672" x="2938463" y="37147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45" y="1711534"/>
            <a:ext cx="8196373" cy="36257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Why is power important?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power -&gt; smaller battery -&gt; smaller/cheaper devices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power -&gt; less money for 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+mj-lt"/>
              </a:rPr>
              <a:t>Power Wall </a:t>
            </a:r>
            <a:r>
              <a:rPr lang="en-US" dirty="0" smtClean="0">
                <a:latin typeface="+mj-lt"/>
              </a:rPr>
              <a:t>is reached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The maximum power dissipation that cooling systems can handle is reached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We cannot spend more power </a:t>
            </a:r>
            <a:r>
              <a:rPr lang="en-US" sz="1600" dirty="0" smtClean="0"/>
              <a:t>even if </a:t>
            </a:r>
            <a:r>
              <a:rPr lang="en-US" sz="1600" dirty="0"/>
              <a:t>we want</a:t>
            </a:r>
          </a:p>
          <a:p>
            <a:pPr lvl="1"/>
            <a:endParaRPr lang="ru-RU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5437" r="6034"/>
          <a:stretch/>
        </p:blipFill>
        <p:spPr>
          <a:xfrm>
            <a:off x="6980583" y="1852420"/>
            <a:ext cx="1849093" cy="1248035"/>
          </a:xfrm>
          <a:prstGeom prst="rect">
            <a:avLst/>
          </a:prstGeom>
        </p:spPr>
      </p:pic>
      <p:sp>
        <p:nvSpPr>
          <p:cNvPr id="8" name="Line Callout 1 (No Border) 7"/>
          <p:cNvSpPr/>
          <p:nvPr/>
        </p:nvSpPr>
        <p:spPr>
          <a:xfrm>
            <a:off x="6885091" y="1040230"/>
            <a:ext cx="2163418" cy="451049"/>
          </a:xfrm>
          <a:prstGeom prst="callout1">
            <a:avLst>
              <a:gd name="adj1" fmla="val 113689"/>
              <a:gd name="adj2" fmla="val 49924"/>
              <a:gd name="adj3" fmla="val 169740"/>
              <a:gd name="adj4" fmla="val 46389"/>
            </a:avLst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Nuclear reactor? No, power supply for a large data center</a:t>
            </a:r>
            <a:endParaRPr lang="ru-RU" sz="105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783" y="3574407"/>
            <a:ext cx="3877217" cy="191767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553147"/>
      </p:ext>
    </p:extLst>
  </p:cSld>
  <p:clrMapOvr>
    <a:masterClrMapping/>
  </p:clrMapOvr>
  <p:transition advTm="2191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</p:bldLst>
  </p:timing>
  <p:extLst mod="1">
    <p:ext uri="{3A86A75C-4F4B-4683-9AE1-C65F6400EC91}">
      <p14:laserTraceLst xmlns:p14="http://schemas.microsoft.com/office/powerpoint/2010/main">
        <p14:tracePtLst>
          <p14:tracePt t="95141" x="3608388" y="3187700"/>
          <p14:tracePt t="95151" x="3894138" y="2884488"/>
          <p14:tracePt t="95161" x="4143375" y="2697163"/>
          <p14:tracePt t="95178" x="4295775" y="2633663"/>
          <p14:tracePt t="95197" x="4438650" y="2608263"/>
          <p14:tracePt t="95217" x="4598988" y="2608263"/>
          <p14:tracePt t="95237" x="4786313" y="2608263"/>
          <p14:tracePt t="95257" x="4973638" y="2625725"/>
          <p14:tracePt t="95277" x="5180013" y="2670175"/>
          <p14:tracePt t="95298" x="5375275" y="2697163"/>
          <p14:tracePt t="95318" x="5688013" y="2705100"/>
          <p14:tracePt t="95338" x="6081713" y="2705100"/>
          <p14:tracePt t="95357" x="6545263" y="2633663"/>
          <p14:tracePt t="95377" x="6759575" y="2589213"/>
          <p14:tracePt t="95397" x="6875463" y="2536825"/>
          <p14:tracePt t="95418" x="6983413" y="2482850"/>
          <p14:tracePt t="95438" x="7054850" y="2482850"/>
          <p14:tracePt t="95458" x="7134225" y="2500313"/>
          <p14:tracePt t="95478" x="7215188" y="2517775"/>
          <p14:tracePt t="95499" x="7242175" y="2536825"/>
          <p14:tracePt t="95519" x="7269163" y="2554288"/>
          <p14:tracePt t="95558" x="7304088" y="2562225"/>
          <p14:tracePt t="95577" x="7323138" y="2562225"/>
          <p14:tracePt t="95580" x="7348538" y="2562225"/>
          <p14:tracePt t="95598" x="7375525" y="2562225"/>
          <p14:tracePt t="95618" x="7439025" y="2562225"/>
          <p14:tracePt t="95637" x="7500938" y="2562225"/>
          <p14:tracePt t="95658" x="7545388" y="2562225"/>
          <p14:tracePt t="95662" x="7562850" y="2562225"/>
          <p14:tracePt t="95677" x="7562850" y="2571750"/>
          <p14:tracePt t="95714" x="7562850" y="2589213"/>
          <p14:tracePt t="95724" x="7562850" y="2616200"/>
          <p14:tracePt t="95738" x="7537450" y="2633663"/>
          <p14:tracePt t="95758" x="7483475" y="2724150"/>
          <p14:tracePt t="95778" x="7419975" y="2759075"/>
          <p14:tracePt t="95798" x="7385050" y="2768600"/>
          <p14:tracePt t="95961" x="7304088" y="2776538"/>
          <p14:tracePt t="95970" x="7251700" y="2822575"/>
          <p14:tracePt t="95980" x="7161213" y="2874963"/>
          <p14:tracePt t="95998" x="7054850" y="2919413"/>
          <p14:tracePt t="96018" x="6831013" y="2982913"/>
          <p14:tracePt t="96038" x="6769100" y="2982913"/>
          <p14:tracePt t="96058" x="6751638" y="2982913"/>
          <p14:tracePt t="96078" x="6742113" y="2911475"/>
          <p14:tracePt t="96081" x="6742113" y="2786063"/>
          <p14:tracePt t="96098" x="6742113" y="2724150"/>
          <p14:tracePt t="96118" x="6751638" y="2625725"/>
          <p14:tracePt t="96138" x="6804025" y="2562225"/>
          <p14:tracePt t="96158" x="6902450" y="2509838"/>
          <p14:tracePt t="96178" x="7099300" y="2428875"/>
          <p14:tracePt t="96198" x="7340600" y="2286000"/>
          <p14:tracePt t="96218" x="7626350" y="2241550"/>
          <p14:tracePt t="96238" x="7894638" y="2232025"/>
          <p14:tracePt t="96258" x="8180388" y="2268538"/>
          <p14:tracePt t="96278" x="8331200" y="2322513"/>
          <p14:tracePt t="96298" x="8402638" y="2322513"/>
          <p14:tracePt t="96318" x="8483600" y="2322513"/>
          <p14:tracePt t="96338" x="8491538" y="2322513"/>
          <p14:tracePt t="96360" x="8491538" y="2339975"/>
          <p14:tracePt t="96380" x="8456613" y="2419350"/>
          <p14:tracePt t="96399" x="8420100" y="2465388"/>
          <p14:tracePt t="96482" x="8420100" y="2473325"/>
          <p14:tracePt t="96492" x="8420100" y="2482850"/>
          <p14:tracePt t="96502" x="8420100" y="2490788"/>
          <p14:tracePt t="96518" x="8420100" y="2509838"/>
          <p14:tracePt t="96538" x="8412163" y="2544763"/>
          <p14:tracePt t="96558" x="8402638" y="2581275"/>
          <p14:tracePt t="96578" x="8394700" y="2616200"/>
          <p14:tracePt t="96598" x="8385175" y="2652713"/>
          <p14:tracePt t="96618" x="8385175" y="2660650"/>
          <p14:tracePt t="96638" x="8375650" y="2679700"/>
          <p14:tracePt t="96658" x="8367713" y="2697163"/>
          <p14:tracePt t="96678" x="8358188" y="2705100"/>
          <p14:tracePt t="96738" x="8358188" y="2714625"/>
          <p14:tracePt t="96748" x="8348663" y="2714625"/>
          <p14:tracePt t="96759" x="8331200" y="2724150"/>
          <p14:tracePt t="96779" x="8313738" y="2732088"/>
          <p14:tracePt t="96800" x="8286750" y="2741613"/>
          <p14:tracePt t="96820" x="8251825" y="2751138"/>
          <p14:tracePt t="96838" x="8242300" y="2751138"/>
          <p14:tracePt t="96860" x="8180388" y="2795588"/>
          <p14:tracePt t="96878" x="8153400" y="2813050"/>
          <p14:tracePt t="96898" x="8027988" y="2847975"/>
          <p14:tracePt t="96918" x="7902575" y="2884488"/>
          <p14:tracePt t="96938" x="7751763" y="2919413"/>
          <p14:tracePt t="96958" x="7599363" y="2946400"/>
          <p14:tracePt t="96978" x="7446963" y="2955925"/>
          <p14:tracePt t="96998" x="7358063" y="2955925"/>
          <p14:tracePt t="97017" x="7331075" y="2955925"/>
          <p14:tracePt t="97067" x="7331075" y="2946400"/>
          <p14:tracePt t="97076" x="7331075" y="2938463"/>
          <p14:tracePt t="97096" x="7340600" y="2928938"/>
          <p14:tracePt t="97106" x="7375525" y="2919413"/>
          <p14:tracePt t="97118" x="7419975" y="2901950"/>
          <p14:tracePt t="97138" x="7634288" y="2901950"/>
          <p14:tracePt t="97158" x="7848600" y="2919413"/>
          <p14:tracePt t="97178" x="8099425" y="2919413"/>
          <p14:tracePt t="97198" x="8313738" y="2867025"/>
          <p14:tracePt t="100187" x="8286750" y="2867025"/>
          <p14:tracePt t="100197" x="8242300" y="2847975"/>
          <p14:tracePt t="100207" x="8161338" y="2768600"/>
          <p14:tracePt t="100219" x="8062913" y="2633663"/>
          <p14:tracePt t="100239" x="7840663" y="2419350"/>
          <p14:tracePt t="100259" x="7715250" y="2330450"/>
          <p14:tracePt t="100279" x="7643813" y="2303463"/>
          <p14:tracePt t="100299" x="7634288" y="2303463"/>
          <p14:tracePt t="100361" x="7634288" y="2295525"/>
          <p14:tracePt t="100392" x="7616825" y="2295525"/>
          <p14:tracePt t="100402" x="7599363" y="2286000"/>
          <p14:tracePt t="100412" x="7589838" y="2276475"/>
          <p14:tracePt t="100423" x="7572375" y="2268538"/>
          <p14:tracePt t="100438" x="7554913" y="2251075"/>
          <p14:tracePt t="100458" x="7510463" y="2205038"/>
          <p14:tracePt t="100479" x="7456488" y="2152650"/>
          <p14:tracePt t="100499" x="7385050" y="2125663"/>
          <p14:tracePt t="100519" x="7323138" y="2125663"/>
          <p14:tracePt t="100538" x="7269163" y="2152650"/>
          <p14:tracePt t="100558" x="7215188" y="2205038"/>
          <p14:tracePt t="100578" x="7180263" y="2295525"/>
          <p14:tracePt t="100599" x="7161213" y="2374900"/>
          <p14:tracePt t="100619" x="7153275" y="2419350"/>
          <p14:tracePt t="100639" x="7153275" y="2438400"/>
          <p14:tracePt t="100680" x="7161213" y="2438400"/>
          <p14:tracePt t="100699" x="7232650" y="2438400"/>
          <p14:tracePt t="100720" x="7367588" y="2419350"/>
          <p14:tracePt t="100740" x="7518400" y="2374900"/>
          <p14:tracePt t="100761" x="7697788" y="2322513"/>
          <p14:tracePt t="100778" x="7786688" y="2295525"/>
          <p14:tracePt t="100799" x="7966075" y="2224088"/>
          <p14:tracePt t="100818" x="8180388" y="2179638"/>
          <p14:tracePt t="100839" x="8358188" y="2179638"/>
          <p14:tracePt t="100859" x="8483600" y="2160588"/>
          <p14:tracePt t="100878" x="8501063" y="2160588"/>
          <p14:tracePt t="100955" x="8491538" y="2179638"/>
          <p14:tracePt t="100965" x="8474075" y="2205038"/>
          <p14:tracePt t="100978" x="8447088" y="2224088"/>
          <p14:tracePt t="100998" x="8429625" y="2259013"/>
          <p14:tracePt t="101019" x="8420100" y="2286000"/>
          <p14:tracePt t="101039" x="8420100" y="2312988"/>
          <p14:tracePt t="101059" x="8439150" y="2374900"/>
          <p14:tracePt t="101079" x="8456613" y="2393950"/>
          <p14:tracePt t="101099" x="8474075" y="2393950"/>
          <p14:tracePt t="101119" x="8483600" y="2411413"/>
          <p14:tracePt t="101191" x="8483600" y="2419350"/>
          <p14:tracePt t="101211" x="8483600" y="2428875"/>
          <p14:tracePt t="101231" x="8483600" y="2438400"/>
          <p14:tracePt t="101241" x="8474075" y="2446338"/>
          <p14:tracePt t="101262" x="8466138" y="2455863"/>
          <p14:tracePt t="101272" x="8456613" y="2482850"/>
          <p14:tracePt t="101283" x="8439150" y="2490788"/>
          <p14:tracePt t="101299" x="8394700" y="2536825"/>
          <p14:tracePt t="101318" x="8242300" y="2687638"/>
          <p14:tracePt t="101339" x="8108950" y="2786063"/>
          <p14:tracePt t="101359" x="8045450" y="2813050"/>
          <p14:tracePt t="101378" x="8018463" y="2830513"/>
          <p14:tracePt t="101399" x="8010525" y="2830513"/>
          <p14:tracePt t="101419" x="7983538" y="2830513"/>
          <p14:tracePt t="122125" x="8001000" y="2830513"/>
          <p14:tracePt t="122135" x="8027988" y="2813050"/>
          <p14:tracePt t="122145" x="8062913" y="2795588"/>
          <p14:tracePt t="122162" x="8116888" y="2795588"/>
          <p14:tracePt t="122183" x="8205788" y="2786063"/>
          <p14:tracePt t="122203" x="8269288" y="2759075"/>
          <p14:tracePt t="122222" x="8340725" y="2741613"/>
          <p14:tracePt t="122242" x="8394700" y="2724150"/>
          <p14:tracePt t="122262" x="8429625" y="2705100"/>
          <p14:tracePt t="122282" x="8439150" y="2705100"/>
          <p14:tracePt t="122329" x="8429625" y="2705100"/>
          <p14:tracePt t="122342" x="8402638" y="2705100"/>
          <p14:tracePt t="122362" x="8323263" y="2705100"/>
          <p14:tracePt t="122382" x="8188325" y="2697163"/>
          <p14:tracePt t="122402" x="7974013" y="2670175"/>
          <p14:tracePt t="122422" x="7796213" y="2652713"/>
          <p14:tracePt t="122443" x="7599363" y="2633663"/>
          <p14:tracePt t="122463" x="7483475" y="2633663"/>
          <p14:tracePt t="122483" x="7419975" y="2652713"/>
          <p14:tracePt t="122503" x="7394575" y="2670175"/>
          <p14:tracePt t="122523" x="7394575" y="2679700"/>
          <p14:tracePt t="122585" x="7394575" y="2687638"/>
          <p14:tracePt t="122595" x="7394575" y="2697163"/>
          <p14:tracePt t="122605" x="7394575" y="2705100"/>
          <p14:tracePt t="122626" x="7402513" y="2714625"/>
          <p14:tracePt t="122647" x="7412038" y="2714625"/>
          <p14:tracePt t="122663" x="7419975" y="2714625"/>
          <p14:tracePt t="122682" x="7500938" y="2714625"/>
          <p14:tracePt t="122703" x="7626350" y="2714625"/>
          <p14:tracePt t="122722" x="7742238" y="2714625"/>
          <p14:tracePt t="122743" x="7831138" y="2714625"/>
          <p14:tracePt t="122763" x="7902575" y="2714625"/>
          <p14:tracePt t="122783" x="7920038" y="2687638"/>
          <p14:tracePt t="122803" x="7947025" y="2643188"/>
          <p14:tracePt t="122823" x="7956550" y="2473325"/>
          <p14:tracePt t="122843" x="7956550" y="2374900"/>
          <p14:tracePt t="122863" x="7956550" y="2330450"/>
          <p14:tracePt t="122883" x="7939088" y="2295525"/>
          <p14:tracePt t="122903" x="7894638" y="2276475"/>
          <p14:tracePt t="122923" x="7796213" y="2268538"/>
          <p14:tracePt t="122944" x="7653338" y="2276475"/>
          <p14:tracePt t="122964" x="7483475" y="2347913"/>
          <p14:tracePt t="122985" x="7323138" y="2428875"/>
          <p14:tracePt t="123005" x="7224713" y="2554288"/>
          <p14:tracePt t="123023" x="7197725" y="2608263"/>
          <p14:tracePt t="123043" x="7161213" y="2803525"/>
          <p14:tracePt t="123063" x="7161213" y="2867025"/>
          <p14:tracePt t="123083" x="7205663" y="2919413"/>
          <p14:tracePt t="123087" x="7251700" y="2928938"/>
          <p14:tracePt t="123103" x="7348538" y="2928938"/>
          <p14:tracePt t="123123" x="7572375" y="2928938"/>
          <p14:tracePt t="123143" x="7786688" y="2919413"/>
          <p14:tracePt t="123163" x="8018463" y="2874963"/>
          <p14:tracePt t="123182" x="8197850" y="2840038"/>
          <p14:tracePt t="123203" x="8367713" y="2795588"/>
          <p14:tracePt t="123223" x="8491538" y="2724150"/>
          <p14:tracePt t="123243" x="8562975" y="2598738"/>
          <p14:tracePt t="123263" x="8572500" y="2482850"/>
          <p14:tracePt t="123283" x="8545513" y="2357438"/>
          <p14:tracePt t="123303" x="8420100" y="2268538"/>
          <p14:tracePt t="123323" x="8224838" y="2179638"/>
          <p14:tracePt t="123343" x="8045450" y="2179638"/>
          <p14:tracePt t="123363" x="7804150" y="2241550"/>
          <p14:tracePt t="123385" x="7581900" y="2347913"/>
          <p14:tracePt t="123404" x="7394575" y="2490788"/>
          <p14:tracePt t="123425" x="7277100" y="2633663"/>
          <p14:tracePt t="123443" x="7251700" y="2741613"/>
          <p14:tracePt t="123463" x="7259638" y="2830513"/>
          <p14:tracePt t="123483" x="7375525" y="2946400"/>
          <p14:tracePt t="123503" x="7589838" y="3098800"/>
          <p14:tracePt t="123523" x="7680325" y="3170238"/>
          <p14:tracePt t="123814" x="7732713" y="3160713"/>
          <p14:tracePt t="123825" x="7813675" y="3125788"/>
          <p14:tracePt t="123834" x="7885113" y="3081338"/>
          <p14:tracePt t="123845" x="7966075" y="3036888"/>
          <p14:tracePt t="123865" x="8062913" y="2928938"/>
          <p14:tracePt t="123883" x="8089900" y="2830513"/>
          <p14:tracePt t="123903" x="8143875" y="2670175"/>
          <p14:tracePt t="123923" x="8143875" y="2571750"/>
          <p14:tracePt t="123943" x="8081963" y="2509838"/>
          <p14:tracePt t="123963" x="7956550" y="2473325"/>
          <p14:tracePt t="123983" x="7875588" y="2473325"/>
          <p14:tracePt t="141081" x="8010525" y="2571750"/>
          <p14:tracePt t="141088" x="8143875" y="2732088"/>
          <p14:tracePt t="141106" x="8251825" y="2830513"/>
          <p14:tracePt t="141125" x="8661400" y="3116263"/>
          <p14:tracePt t="141129" x="8867775" y="3276600"/>
          <p14:tracePt t="141146" x="9010650" y="3429000"/>
          <p14:tracePt t="141166" x="9109075" y="3500438"/>
          <p14:tracePt t="141186" x="9109075" y="3482975"/>
          <p14:tracePt t="141437" x="9010650" y="3562350"/>
          <p14:tracePt t="141446" x="8885238" y="3670300"/>
          <p14:tracePt t="141456" x="8724900" y="3840163"/>
          <p14:tracePt t="141468" x="8555038" y="4081463"/>
          <p14:tracePt t="141487" x="8108950" y="4510088"/>
          <p14:tracePt t="141508" x="7705725" y="5037138"/>
          <p14:tracePt t="141527" x="7375525" y="5303838"/>
          <p14:tracePt t="141546" x="7269163" y="5348288"/>
          <p14:tracePt t="141566" x="7134225" y="5411788"/>
          <p14:tracePt t="141586" x="6991350" y="5429250"/>
          <p14:tracePt t="141836" x="6956425" y="5429250"/>
          <p14:tracePt t="141845" x="6894513" y="5429250"/>
          <p14:tracePt t="141856" x="6796088" y="5419725"/>
          <p14:tracePt t="141867" x="6680200" y="5411788"/>
          <p14:tracePt t="141886" x="6438900" y="5402263"/>
          <p14:tracePt t="141907" x="6251575" y="5375275"/>
          <p14:tracePt t="141927" x="6170613" y="5367338"/>
          <p14:tracePt t="141947" x="6143625" y="5357813"/>
          <p14:tracePt t="141966" x="6134100" y="5357813"/>
          <p14:tracePt t="142347" x="6126163" y="5357813"/>
          <p14:tracePt t="142357" x="6116638" y="5375275"/>
          <p14:tracePt t="142369" x="6099175" y="5375275"/>
          <p14:tracePt t="142388" x="6010275" y="5375275"/>
          <p14:tracePt t="142406" x="5973763" y="5375275"/>
          <p14:tracePt t="142426" x="5911850" y="5375275"/>
          <p14:tracePt t="142446" x="5875338" y="5375275"/>
          <p14:tracePt t="142485" x="5875338" y="5357813"/>
          <p14:tracePt t="142490" x="5875338" y="5340350"/>
          <p14:tracePt t="142506" x="5875338" y="5322888"/>
          <p14:tracePt t="142527" x="5875338" y="5313363"/>
          <p14:tracePt t="142546" x="5875338" y="5295900"/>
          <p14:tracePt t="142566" x="5894388" y="5295900"/>
          <p14:tracePt t="143299" x="5884863" y="5295900"/>
          <p14:tracePt t="143309" x="5867400" y="5295900"/>
          <p14:tracePt t="143319" x="5848350" y="5295900"/>
          <p14:tracePt t="143330" x="5830888" y="5295900"/>
          <p14:tracePt t="143346" x="5822950" y="5295900"/>
          <p14:tracePt t="143366" x="5786438" y="5295900"/>
          <p14:tracePt t="143386" x="5776913" y="5295900"/>
          <p14:tracePt t="143412" x="5776913" y="5286375"/>
          <p14:tracePt t="143453" x="5776913" y="5276850"/>
          <p14:tracePt t="143473" x="5776913" y="5259388"/>
          <p14:tracePt t="143831" x="5768975" y="5268913"/>
          <p14:tracePt t="143842" x="5759450" y="5276850"/>
          <p14:tracePt t="143852" x="5751513" y="5276850"/>
          <p14:tracePt t="143866" x="5751513" y="5286375"/>
          <p14:tracePt t="144241" x="5751513" y="5276850"/>
          <p14:tracePt t="144251" x="5751513" y="5268913"/>
          <p14:tracePt t="144267" x="5751513" y="5251450"/>
          <p14:tracePt t="144286" x="5751513" y="5205413"/>
          <p14:tracePt t="144306" x="5751513" y="5160963"/>
          <p14:tracePt t="144326" x="5751513" y="5116513"/>
          <p14:tracePt t="144347" x="5751513" y="5010150"/>
          <p14:tracePt t="144366" x="5751513" y="4902200"/>
          <p14:tracePt t="144386" x="5751513" y="4848225"/>
          <p14:tracePt t="144407" x="5751513" y="4813300"/>
          <p14:tracePt t="144427" x="5751513" y="4786313"/>
          <p14:tracePt t="144446" x="5751513" y="4741863"/>
          <p14:tracePt t="144466" x="5751513" y="4643438"/>
          <p14:tracePt t="144486" x="5751513" y="4598988"/>
          <p14:tracePt t="144507" x="5751513" y="4554538"/>
          <p14:tracePt t="144527" x="5741988" y="4500563"/>
          <p14:tracePt t="144548" x="5741988" y="4438650"/>
          <p14:tracePt t="144568" x="5741988" y="4330700"/>
          <p14:tracePt t="144588" x="5741988" y="4276725"/>
          <p14:tracePt t="144607" x="5741988" y="4259263"/>
          <p14:tracePt t="144627" x="5741988" y="4241800"/>
          <p14:tracePt t="144646" x="5741988" y="4224338"/>
          <p14:tracePt t="144667" x="5741988" y="4214813"/>
          <p14:tracePt t="144687" x="5741988" y="4187825"/>
          <p14:tracePt t="144707" x="5741988" y="4160838"/>
          <p14:tracePt t="144726" x="5741988" y="4116388"/>
          <p14:tracePt t="144746" x="5741988" y="4062413"/>
          <p14:tracePt t="144767" x="5741988" y="4027488"/>
          <p14:tracePt t="144786" x="5741988" y="4010025"/>
          <p14:tracePt t="144807" x="5741988" y="4000500"/>
          <p14:tracePt t="144916" x="5732463" y="3983038"/>
          <p14:tracePt t="144926" x="5732463" y="3973513"/>
          <p14:tracePt t="144937" x="5732463" y="3965575"/>
          <p14:tracePt t="144956" x="5732463" y="3956050"/>
          <p14:tracePt t="144969" x="5732463" y="3946525"/>
          <p14:tracePt t="145387" x="5732463" y="3919538"/>
          <p14:tracePt t="145397" x="5732463" y="3902075"/>
          <p14:tracePt t="145408" x="5732463" y="3884613"/>
          <p14:tracePt t="145428" x="5732463" y="3848100"/>
          <p14:tracePt t="145448" x="5732463" y="3813175"/>
          <p14:tracePt t="145469" x="5732463" y="3759200"/>
          <p14:tracePt t="145487" x="5732463" y="3741738"/>
          <p14:tracePt t="145507" x="5732463" y="3724275"/>
          <p14:tracePt t="145908" x="5732463" y="3732213"/>
          <p14:tracePt t="145960" x="5732463" y="3741738"/>
          <p14:tracePt t="145970" x="5732463" y="3751263"/>
          <p14:tracePt t="145980" x="5732463" y="3759200"/>
          <p14:tracePt t="145991" x="5732463" y="3768725"/>
          <p14:tracePt t="146011" x="5732463" y="3776663"/>
          <p14:tracePt t="146032" x="5732463" y="3786188"/>
          <p14:tracePt t="146047" x="5732463" y="3795713"/>
          <p14:tracePt t="146067" x="5732463" y="3830638"/>
          <p14:tracePt t="146087" x="5732463" y="3990975"/>
          <p14:tracePt t="146107" x="5705475" y="4160838"/>
          <p14:tracePt t="146127" x="5634038" y="4554538"/>
          <p14:tracePt t="146147" x="5581650" y="4830763"/>
          <p14:tracePt t="146167" x="5562600" y="5099050"/>
          <p14:tracePt t="146187" x="5545138" y="5197475"/>
          <p14:tracePt t="146207" x="5537200" y="5232400"/>
          <p14:tracePt t="146227" x="5537200" y="5276850"/>
          <p14:tracePt t="146247" x="5537200" y="5322888"/>
          <p14:tracePt t="146268" x="5537200" y="5357813"/>
          <p14:tracePt t="146380" x="5527675" y="5357813"/>
          <p14:tracePt t="146483" x="5518150" y="5357813"/>
          <p14:tracePt t="146513" x="5510213" y="5375275"/>
          <p14:tracePt t="146522" x="5500688" y="5394325"/>
          <p14:tracePt t="146532" x="5491163" y="5411788"/>
          <p14:tracePt t="146547" x="5483225" y="5429250"/>
          <p14:tracePt t="146677" x="5483225" y="5402263"/>
          <p14:tracePt t="146687" x="5483225" y="5384800"/>
          <p14:tracePt t="146697" x="5483225" y="5357813"/>
          <p14:tracePt t="146708" x="5483225" y="5330825"/>
          <p14:tracePt t="146728" x="5500688" y="5197475"/>
          <p14:tracePt t="146750" x="5518150" y="4867275"/>
          <p14:tracePt t="146768" x="5518150" y="4589463"/>
          <p14:tracePt t="146789" x="5518150" y="4054475"/>
          <p14:tracePt t="146807" x="5510213" y="3875088"/>
          <p14:tracePt t="146827" x="5491163" y="3455988"/>
          <p14:tracePt t="146847" x="5483225" y="3268663"/>
          <p14:tracePt t="146867" x="5473700" y="3054350"/>
          <p14:tracePt t="146887" x="5473700" y="2982913"/>
          <p14:tracePt t="146927" x="5473700" y="3017838"/>
          <p14:tracePt t="147260" x="5465763" y="3089275"/>
          <p14:tracePt t="147270" x="5465763" y="3170238"/>
          <p14:tracePt t="147280" x="5465763" y="3268663"/>
          <p14:tracePt t="147290" x="5446713" y="3465513"/>
          <p14:tracePt t="147307" x="5438775" y="3813175"/>
          <p14:tracePt t="147327" x="5411788" y="4062413"/>
          <p14:tracePt t="147347" x="5375275" y="4429125"/>
          <p14:tracePt t="147367" x="5367338" y="4643438"/>
          <p14:tracePt t="147387" x="5367338" y="4884738"/>
          <p14:tracePt t="147407" x="5367338" y="5010150"/>
          <p14:tracePt t="147427" x="5367338" y="5027613"/>
          <p14:tracePt t="148130" x="5375275" y="5018088"/>
          <p14:tracePt t="148140" x="5411788" y="4991100"/>
          <p14:tracePt t="148150" x="5429250" y="4983163"/>
          <p14:tracePt t="148167" x="5456238" y="4956175"/>
          <p14:tracePt t="148187" x="5518150" y="4875213"/>
          <p14:tracePt t="148207" x="5554663" y="4803775"/>
          <p14:tracePt t="148227" x="5581650" y="4741863"/>
          <p14:tracePt t="148247" x="5581650" y="4705350"/>
          <p14:tracePt t="148268" x="5589588" y="4670425"/>
          <p14:tracePt t="148287" x="5589588" y="4652963"/>
          <p14:tracePt t="148307" x="5589588" y="4643438"/>
          <p14:tracePt t="149113" x="5572125" y="4741863"/>
          <p14:tracePt t="149122" x="5518150" y="4911725"/>
          <p14:tracePt t="149132" x="5483225" y="5126038"/>
          <p14:tracePt t="149147" x="5446713" y="5224463"/>
          <p14:tracePt t="149167" x="5375275" y="5456238"/>
          <p14:tracePt t="149187" x="5259388" y="5741988"/>
          <p14:tracePt t="149208" x="5187950" y="5822950"/>
          <p14:tracePt t="149227" x="5170488" y="5840413"/>
          <p14:tracePt t="149268" x="5197475" y="5830888"/>
          <p14:tracePt t="149287" x="5295900" y="5813425"/>
          <p14:tracePt t="149307" x="5384800" y="5786438"/>
          <p14:tracePt t="149328" x="5500688" y="5741988"/>
          <p14:tracePt t="149347" x="5581650" y="5724525"/>
          <p14:tracePt t="149367" x="5589588" y="5715000"/>
          <p14:tracePt t="149399" x="5599113" y="5732463"/>
          <p14:tracePt t="149410" x="5616575" y="5768975"/>
          <p14:tracePt t="149428" x="5626100" y="5803900"/>
          <p14:tracePt t="149447" x="5626100" y="5929313"/>
          <p14:tracePt t="149747" x="5626100" y="5911850"/>
          <p14:tracePt t="149757" x="5626100" y="5884863"/>
          <p14:tracePt t="149768" x="5626100" y="5848350"/>
          <p14:tracePt t="149788" x="5626100" y="5786438"/>
          <p14:tracePt t="149808" x="5626100" y="5741988"/>
          <p14:tracePt t="149829" x="5616575" y="5688013"/>
          <p14:tracePt t="149849" x="5589588" y="5661025"/>
          <p14:tracePt t="149869" x="5572125" y="5626100"/>
          <p14:tracePt t="149888" x="5572125" y="5608638"/>
          <p14:tracePt t="149907" x="5572125" y="5572125"/>
          <p14:tracePt t="149928" x="5572125" y="5554663"/>
          <p14:tracePt t="149947" x="5572125" y="5537200"/>
          <p14:tracePt t="149982" x="5589588" y="5527675"/>
          <p14:tracePt t="149993" x="5608638" y="5518150"/>
          <p14:tracePt t="150007" x="5626100" y="5500688"/>
          <p14:tracePt t="150027" x="5715000" y="5483225"/>
          <p14:tracePt t="150047" x="5803900" y="5483225"/>
          <p14:tracePt t="150067" x="5875338" y="5483225"/>
          <p14:tracePt t="150087" x="5965825" y="5483225"/>
          <p14:tracePt t="150108" x="6037263" y="5483225"/>
          <p14:tracePt t="150128" x="6054725" y="5483225"/>
          <p14:tracePt t="150464" x="6062663" y="5483225"/>
          <p14:tracePt t="150473" x="6089650" y="5473700"/>
          <p14:tracePt t="150488" x="6116638" y="5465763"/>
          <p14:tracePt t="150508" x="6224588" y="5429250"/>
          <p14:tracePt t="150528" x="6456363" y="5384800"/>
          <p14:tracePt t="150548" x="6786563" y="5384800"/>
          <p14:tracePt t="150568" x="7116763" y="5419725"/>
          <p14:tracePt t="150588" x="7510463" y="5483225"/>
          <p14:tracePt t="150608" x="7661275" y="5500688"/>
          <p14:tracePt t="150628" x="7732713" y="5500688"/>
          <p14:tracePt t="150648" x="7796213" y="5500688"/>
          <p14:tracePt t="150668" x="7823200" y="5500688"/>
          <p14:tracePt t="151005" x="7831138" y="5518150"/>
          <p14:tracePt t="151016" x="7848600" y="5527675"/>
          <p14:tracePt t="151028" x="7902575" y="5562600"/>
          <p14:tracePt t="151048" x="7991475" y="5608638"/>
          <p14:tracePt t="151068" x="8045450" y="5634038"/>
          <p14:tracePt t="151088" x="8062913" y="5634038"/>
          <p14:tracePt t="151108" x="8072438" y="5653088"/>
          <p14:tracePt t="151148" x="8081963" y="5653088"/>
          <p14:tracePt t="151539" x="8062913" y="5653088"/>
          <p14:tracePt t="151548" x="8010525" y="5653088"/>
          <p14:tracePt t="151558" x="7929563" y="5653088"/>
          <p14:tracePt t="151569" x="7823200" y="5653088"/>
          <p14:tracePt t="151589" x="7616825" y="5626100"/>
          <p14:tracePt t="151610" x="7412038" y="5608638"/>
          <p14:tracePt t="151629" x="7313613" y="5581650"/>
          <p14:tracePt t="151648" x="7269163" y="5572125"/>
          <p14:tracePt t="151668" x="7197725" y="5537200"/>
          <p14:tracePt t="151688" x="7143750" y="5510213"/>
          <p14:tracePt t="151708" x="7126288" y="5500688"/>
          <p14:tracePt t="151958" x="7054850" y="5500688"/>
          <p14:tracePt t="151967" x="6929438" y="5510213"/>
          <p14:tracePt t="151978" x="6813550" y="5537200"/>
          <p14:tracePt t="151989" x="6581775" y="5537200"/>
          <p14:tracePt t="152008" x="6045200" y="5537200"/>
          <p14:tracePt t="152029" x="5589588" y="5500688"/>
          <p14:tracePt t="152049" x="5438775" y="5473700"/>
          <p14:tracePt t="152070" x="5419725" y="5465763"/>
          <p14:tracePt t="152108" x="5419725" y="5456238"/>
          <p14:tracePt t="152151" x="5465763" y="5438775"/>
          <p14:tracePt t="152161" x="5545138" y="5411788"/>
          <p14:tracePt t="152172" x="5715000" y="5402263"/>
          <p14:tracePt t="152188" x="5884863" y="5402263"/>
          <p14:tracePt t="152207" x="6276975" y="5402263"/>
          <p14:tracePt t="152228" x="6510338" y="5402263"/>
          <p14:tracePt t="152248" x="6680200" y="5411788"/>
          <p14:tracePt t="152268" x="6884988" y="5411788"/>
          <p14:tracePt t="152288" x="7045325" y="5394325"/>
          <p14:tracePt t="152308" x="7089775" y="5384800"/>
          <p14:tracePt t="152328" x="7099300" y="5384800"/>
          <p14:tracePt t="152348" x="7099300" y="5394325"/>
          <p14:tracePt t="152368" x="7099300" y="5411788"/>
          <p14:tracePt t="152408" x="7108825" y="5411788"/>
          <p14:tracePt t="152592" x="7081838" y="5411788"/>
          <p14:tracePt t="152602" x="7027863" y="5419725"/>
          <p14:tracePt t="152612" x="6919913" y="5429250"/>
          <p14:tracePt t="152628" x="6804025" y="5438775"/>
          <p14:tracePt t="152648" x="6456363" y="5518150"/>
          <p14:tracePt t="152668" x="6099175" y="5608638"/>
          <p14:tracePt t="152688" x="5840413" y="5670550"/>
          <p14:tracePt t="152708" x="5680075" y="5715000"/>
          <p14:tracePt t="152728" x="5599113" y="5759450"/>
          <p14:tracePt t="152748" x="5581650" y="5776913"/>
          <p14:tracePt t="153318" x="5581650" y="5768975"/>
          <p14:tracePt t="153329" x="5599113" y="5759450"/>
          <p14:tracePt t="153339" x="5634038" y="5705475"/>
          <p14:tracePt t="153350" x="5688013" y="5661025"/>
          <p14:tracePt t="153370" x="5822950" y="5562600"/>
          <p14:tracePt t="153390" x="5973763" y="5456238"/>
          <p14:tracePt t="153408" x="6054725" y="5419725"/>
          <p14:tracePt t="153428" x="6313488" y="5295900"/>
          <p14:tracePt t="153448" x="6456363" y="5180013"/>
          <p14:tracePt t="153468" x="6545263" y="5072063"/>
          <p14:tracePt t="153488" x="6608763" y="5010150"/>
          <p14:tracePt t="153508" x="6626225" y="5000625"/>
          <p14:tracePt t="153615" x="6616700" y="5000625"/>
          <p14:tracePt t="153625" x="6608763" y="5000625"/>
          <p14:tracePt t="153636" x="6599238" y="5010150"/>
          <p14:tracePt t="153648" x="6581775" y="5018088"/>
          <p14:tracePt t="153668" x="6537325" y="5054600"/>
          <p14:tracePt t="153688" x="6429375" y="5126038"/>
          <p14:tracePt t="153708" x="6303963" y="5180013"/>
          <p14:tracePt t="153728" x="6205538" y="5224463"/>
          <p14:tracePt t="153748" x="6134100" y="5251450"/>
          <p14:tracePt t="153769" x="6072188" y="5268913"/>
          <p14:tracePt t="153789" x="6010275" y="5295900"/>
          <p14:tracePt t="153810" x="5991225" y="5322888"/>
          <p14:tracePt t="153829" x="5983288" y="5384800"/>
          <p14:tracePt t="154260" x="5965825" y="5384800"/>
          <p14:tracePt t="154271" x="5956300" y="5384800"/>
          <p14:tracePt t="154280" x="5938838" y="5384800"/>
          <p14:tracePt t="154290" x="5919788" y="5384800"/>
          <p14:tracePt t="154308" x="5902325" y="5384800"/>
          <p14:tracePt t="154328" x="5875338" y="5384800"/>
          <p14:tracePt t="154349" x="5857875" y="5384800"/>
          <p14:tracePt t="154368" x="5848350" y="5384800"/>
          <p14:tracePt t="154388" x="5840413" y="5375275"/>
          <p14:tracePt t="154408" x="5830888" y="5348288"/>
          <p14:tracePt t="154429" x="5830888" y="5322888"/>
          <p14:tracePt t="154822" x="5830888" y="5313363"/>
          <p14:tracePt t="154843" x="5840413" y="5313363"/>
          <p14:tracePt t="154853" x="5848350" y="5303838"/>
          <p14:tracePt t="154869" x="5857875" y="5303838"/>
          <p14:tracePt t="154888" x="5902325" y="5286375"/>
          <p14:tracePt t="154908" x="5938838" y="5268913"/>
          <p14:tracePt t="154928" x="5973763" y="5251450"/>
          <p14:tracePt t="154948" x="6000750" y="5232400"/>
          <p14:tracePt t="154968" x="6045200" y="5214938"/>
          <p14:tracePt t="154988" x="6062663" y="5187950"/>
          <p14:tracePt t="155058" x="6062663" y="5180013"/>
          <p14:tracePt t="155376" x="6081713" y="5170488"/>
          <p14:tracePt t="155385" x="6099175" y="5153025"/>
          <p14:tracePt t="155396" x="6126163" y="5099050"/>
          <p14:tracePt t="155408" x="6143625" y="5081588"/>
          <p14:tracePt t="155428" x="6215063" y="5037138"/>
          <p14:tracePt t="155448" x="6296025" y="5018088"/>
          <p14:tracePt t="155468" x="6384925" y="5000625"/>
          <p14:tracePt t="155488" x="6456363" y="4973638"/>
          <p14:tracePt t="155509" x="6491288" y="4956175"/>
          <p14:tracePt t="155529" x="6537325" y="4938713"/>
          <p14:tracePt t="155549" x="6554788" y="4938713"/>
          <p14:tracePt t="155570" x="6599238" y="4929188"/>
          <p14:tracePt t="155590" x="6616700" y="4929188"/>
          <p14:tracePt t="155609" x="6626225" y="4929188"/>
          <p14:tracePt t="155628" x="6634163" y="4929188"/>
          <p14:tracePt t="155682" x="6643688" y="4929188"/>
          <p14:tracePt t="155692" x="6653213" y="4929188"/>
          <p14:tracePt t="155713" x="6670675" y="4929188"/>
          <p14:tracePt t="155723" x="6670675" y="4938713"/>
          <p14:tracePt t="155733" x="6680200" y="4938713"/>
          <p14:tracePt t="155748" x="6680200" y="4946650"/>
          <p14:tracePt t="155774" x="6688138" y="4946650"/>
          <p14:tracePt t="155789" x="6697663" y="4946650"/>
          <p14:tracePt t="155808" x="6724650" y="4956175"/>
          <p14:tracePt t="155829" x="6751638" y="4965700"/>
          <p14:tracePt t="155849" x="6786563" y="4965700"/>
          <p14:tracePt t="155869" x="6813550" y="4965700"/>
          <p14:tracePt t="155889" x="6840538" y="4956175"/>
          <p14:tracePt t="155908" x="6867525" y="4929188"/>
          <p14:tracePt t="155928" x="6875463" y="4894263"/>
          <p14:tracePt t="156266" x="6858000" y="4894263"/>
          <p14:tracePt t="156276" x="6823075" y="4894263"/>
          <p14:tracePt t="156288" x="6759575" y="4894263"/>
          <p14:tracePt t="156309" x="6589713" y="4919663"/>
          <p14:tracePt t="156329" x="6411913" y="4965700"/>
          <p14:tracePt t="156349" x="6384925" y="4965700"/>
          <p14:tracePt t="156389" x="6384925" y="4946650"/>
          <p14:tracePt t="156409" x="6394450" y="4902200"/>
          <p14:tracePt t="156429" x="6411913" y="4867275"/>
          <p14:tracePt t="156450" x="6446838" y="4803775"/>
          <p14:tracePt t="156471" x="6483350" y="4786313"/>
          <p14:tracePt t="156491" x="6527800" y="4776788"/>
          <p14:tracePt t="156509" x="6545263" y="4776788"/>
          <p14:tracePt t="156529" x="6581775" y="4776788"/>
          <p14:tracePt t="156549" x="6608763" y="4803775"/>
          <p14:tracePt t="156569" x="6616700" y="4822825"/>
          <p14:tracePt t="156609" x="6616700" y="4830763"/>
          <p14:tracePt t="156644" x="6616700" y="4840288"/>
          <p14:tracePt t="156654" x="6616700" y="4848225"/>
          <p14:tracePt t="156736" x="6616700" y="4857750"/>
          <p14:tracePt t="156746" x="6626225" y="4867275"/>
          <p14:tracePt t="156756" x="6634163" y="4875213"/>
          <p14:tracePt t="156839" x="6643688" y="4875213"/>
          <p14:tracePt t="156951" x="6653213" y="4875213"/>
          <p14:tracePt t="156961" x="6661150" y="4875213"/>
          <p14:tracePt t="156982" x="6670675" y="4875213"/>
          <p14:tracePt t="157002" x="6680200" y="4875213"/>
          <p14:tracePt t="157647" x="6697663" y="4830763"/>
          <p14:tracePt t="157657" x="6697663" y="4822825"/>
          <p14:tracePt t="157669" x="6705600" y="4803775"/>
          <p14:tracePt t="157689" x="6705600" y="4786313"/>
          <p14:tracePt t="157954" x="6705600" y="4795838"/>
          <p14:tracePt t="157974" x="6705600" y="4803775"/>
          <p14:tracePt t="158005" x="6705600" y="4813300"/>
          <p14:tracePt t="158016" x="6705600" y="4822825"/>
          <p14:tracePt t="158029" x="6705600" y="4830763"/>
          <p14:tracePt t="158049" x="6697663" y="4848225"/>
          <p14:tracePt t="158068" x="6688138" y="4867275"/>
          <p14:tracePt t="158313" x="6680200" y="4867275"/>
          <p14:tracePt t="158497" x="6680200" y="4857750"/>
          <p14:tracePt t="169080" x="6670675" y="4867275"/>
          <p14:tracePt t="169091" x="6653213" y="4884738"/>
          <p14:tracePt t="169101" x="6643688" y="4894263"/>
          <p14:tracePt t="169111" x="6626225" y="4919663"/>
          <p14:tracePt t="169131" x="6599238" y="4938713"/>
          <p14:tracePt t="169152" x="6589713" y="4938713"/>
          <p14:tracePt t="169171" x="6589713" y="4946650"/>
          <p14:tracePt t="169214" x="6581775" y="4956175"/>
          <p14:tracePt t="169231" x="6572250" y="4965700"/>
          <p14:tracePt t="169251" x="6562725" y="4983163"/>
          <p14:tracePt t="169271" x="6545263" y="4991100"/>
          <p14:tracePt t="169295" x="6537325" y="4991100"/>
          <p14:tracePt t="169407" x="6545263" y="4991100"/>
          <p14:tracePt t="169417" x="6562725" y="4991100"/>
          <p14:tracePt t="169431" x="6581775" y="4983163"/>
          <p14:tracePt t="169451" x="6626225" y="4965700"/>
          <p14:tracePt t="169471" x="6643688" y="4956175"/>
          <p14:tracePt t="169491" x="6661150" y="4938713"/>
          <p14:tracePt t="169511" x="6680200" y="4911725"/>
          <p14:tracePt t="169531" x="6742113" y="4857750"/>
          <p14:tracePt t="169551" x="6796088" y="4813300"/>
          <p14:tracePt t="169572" x="6840538" y="4786313"/>
          <p14:tracePt t="169592" x="6858000" y="4776788"/>
          <p14:tracePt t="169613" x="6875463" y="4776788"/>
          <p14:tracePt t="169633" x="6884988" y="4768850"/>
          <p14:tracePt t="169652" x="6902450" y="4759325"/>
          <p14:tracePt t="169671" x="6911975" y="4751388"/>
          <p14:tracePt t="169691" x="6938963" y="4741863"/>
          <p14:tracePt t="169711" x="6938963" y="4732338"/>
          <p14:tracePt t="169735" x="6956425" y="4724400"/>
          <p14:tracePt t="169751" x="6965950" y="4714875"/>
          <p14:tracePt t="169771" x="7010400" y="4687888"/>
          <p14:tracePt t="169791" x="7054850" y="4660900"/>
          <p14:tracePt t="169796" x="7081838" y="4652963"/>
          <p14:tracePt t="169811" x="7089775" y="4643438"/>
          <p14:tracePt t="169831" x="7099300" y="4625975"/>
          <p14:tracePt t="169851" x="7108825" y="4625975"/>
          <p14:tracePt t="169891" x="7126288" y="4608513"/>
          <p14:tracePt t="169911" x="7134225" y="4598988"/>
          <p14:tracePt t="169931" x="7153275" y="4589463"/>
          <p14:tracePt t="169951" x="7153275" y="4581525"/>
          <p14:tracePt t="170084" x="7126288" y="4598988"/>
          <p14:tracePt t="170093" x="7108825" y="4616450"/>
          <p14:tracePt t="170103" x="7081838" y="4633913"/>
          <p14:tracePt t="170114" x="7045325" y="4643438"/>
          <p14:tracePt t="170131" x="6991350" y="4660900"/>
          <p14:tracePt t="170152" x="6867525" y="4724400"/>
          <p14:tracePt t="170171" x="6724650" y="4803775"/>
          <p14:tracePt t="170191" x="6581775" y="4867275"/>
          <p14:tracePt t="170211" x="6465888" y="4919663"/>
          <p14:tracePt t="170231" x="6419850" y="4956175"/>
          <p14:tracePt t="170251" x="6402388" y="4973638"/>
          <p14:tracePt t="170308" x="6384925" y="4991100"/>
          <p14:tracePt t="170318" x="6375400" y="5010150"/>
          <p14:tracePt t="170331" x="6367463" y="5010150"/>
          <p14:tracePt t="170351" x="6348413" y="5027613"/>
          <p14:tracePt t="170372" x="6323013" y="5045075"/>
          <p14:tracePt t="170391" x="6313488" y="5054600"/>
          <p14:tracePt t="170431" x="6303963" y="5062538"/>
          <p14:tracePt t="170482" x="6313488" y="5062538"/>
          <p14:tracePt t="170493" x="6330950" y="5062538"/>
          <p14:tracePt t="170503" x="6357938" y="5062538"/>
          <p14:tracePt t="170514" x="6375400" y="5062538"/>
          <p14:tracePt t="170533" x="6394450" y="5045075"/>
          <p14:tracePt t="170551" x="6402388" y="5027613"/>
          <p14:tracePt t="170572" x="6456363" y="4983163"/>
          <p14:tracePt t="170592" x="6545263" y="4919663"/>
          <p14:tracePt t="170597" x="6599238" y="4894263"/>
          <p14:tracePt t="170612" x="6653213" y="4875213"/>
          <p14:tracePt t="170631" x="6705600" y="4848225"/>
          <p14:tracePt t="170651" x="6732588" y="4822825"/>
          <p14:tracePt t="170656" x="6759575" y="4803775"/>
          <p14:tracePt t="170671" x="6786563" y="4795838"/>
          <p14:tracePt t="170691" x="6823075" y="4768850"/>
          <p14:tracePt t="170711" x="6867525" y="4751388"/>
          <p14:tracePt t="170732" x="6884988" y="4741863"/>
          <p14:tracePt t="170771" x="6902450" y="4732338"/>
          <p14:tracePt t="170792" x="6919913" y="4714875"/>
          <p14:tracePt t="170811" x="6946900" y="4687888"/>
          <p14:tracePt t="170831" x="6983413" y="4660900"/>
          <p14:tracePt t="170851" x="7037388" y="4625975"/>
          <p14:tracePt t="170872" x="7089775" y="4608513"/>
          <p14:tracePt t="170892" x="7134225" y="4589463"/>
          <p14:tracePt t="170912" x="7180263" y="4562475"/>
          <p14:tracePt t="170932" x="7205663" y="4545013"/>
          <p14:tracePt t="170953" x="7224713" y="4518025"/>
          <p14:tracePt t="170973" x="7269163" y="4491038"/>
          <p14:tracePt t="170991" x="7286625" y="4483100"/>
          <p14:tracePt t="171013" x="7340600" y="4456113"/>
          <p14:tracePt t="171031" x="7348538" y="4456113"/>
          <p14:tracePt t="171051" x="7358063" y="4438650"/>
          <p14:tracePt t="171072" x="7385050" y="4438650"/>
          <p14:tracePt t="171091" x="7412038" y="4438650"/>
          <p14:tracePt t="171393" x="7429500" y="4419600"/>
          <p14:tracePt t="171403" x="7456488" y="4402138"/>
          <p14:tracePt t="171414" x="7500938" y="4384675"/>
          <p14:tracePt t="171433" x="7589838" y="4357688"/>
          <p14:tracePt t="171451" x="7634288" y="4348163"/>
          <p14:tracePt t="171471" x="7697788" y="4313238"/>
          <p14:tracePt t="171492" x="7742238" y="4276725"/>
          <p14:tracePt t="171512" x="7796213" y="4259263"/>
          <p14:tracePt t="171531" x="7840663" y="4251325"/>
          <p14:tracePt t="171551" x="7867650" y="4232275"/>
          <p14:tracePt t="171571" x="7885113" y="4224338"/>
          <p14:tracePt t="171611" x="7894638" y="4214813"/>
          <p14:tracePt t="171905" x="7894638" y="4205288"/>
          <p14:tracePt t="171925" x="7894638" y="4197350"/>
          <p14:tracePt t="171946" x="7912100" y="4187825"/>
          <p14:tracePt t="171956" x="7939088" y="4170363"/>
          <p14:tracePt t="171965" x="7966075" y="4152900"/>
          <p14:tracePt t="171976" x="7991475" y="4143375"/>
          <p14:tracePt t="171991" x="8018463" y="4125913"/>
          <p14:tracePt t="172011" x="8045450" y="4116388"/>
          <p14:tracePt t="172032" x="8054975" y="4116388"/>
          <p14:tracePt t="172058" x="8062913" y="4108450"/>
          <p14:tracePt t="172071" x="8089900" y="4108450"/>
          <p14:tracePt t="172092" x="8116888" y="4089400"/>
          <p14:tracePt t="172112" x="8161338" y="4081463"/>
          <p14:tracePt t="172132" x="8180388" y="4071938"/>
          <p14:tracePt t="172152" x="8180388" y="4062413"/>
          <p14:tracePt t="172172" x="8224838" y="4027488"/>
          <p14:tracePt t="172192" x="8232775" y="4017963"/>
          <p14:tracePt t="172211" x="8242300" y="4017963"/>
          <p14:tracePt t="172498" x="8232775" y="4017963"/>
          <p14:tracePt t="172508" x="8215313" y="4017963"/>
          <p14:tracePt t="172518" x="8205788" y="4017963"/>
          <p14:tracePt t="172532" x="8188325" y="4017963"/>
          <p14:tracePt t="172552" x="8161338" y="4017963"/>
          <p14:tracePt t="172572" x="8143875" y="4017963"/>
          <p14:tracePt t="172785" x="8143875" y="4010025"/>
          <p14:tracePt t="172805" x="8153400" y="4000500"/>
          <p14:tracePt t="172825" x="8170863" y="3983038"/>
          <p14:tracePt t="172836" x="8180388" y="3983038"/>
          <p14:tracePt t="172846" x="8188325" y="3965575"/>
          <p14:tracePt t="172856" x="8205788" y="3956050"/>
          <p14:tracePt t="172872" x="8215313" y="3938588"/>
          <p14:tracePt t="172892" x="8242300" y="3929063"/>
          <p14:tracePt t="172912" x="8251825" y="3919538"/>
          <p14:tracePt t="172932" x="8269288" y="3911600"/>
          <p14:tracePt t="172952" x="8277225" y="3911600"/>
          <p14:tracePt t="172992" x="8286750" y="3911600"/>
          <p14:tracePt t="173184" x="8296275" y="3911600"/>
          <p14:tracePt t="173194" x="8313738" y="3911600"/>
          <p14:tracePt t="173204" x="8340725" y="3902075"/>
          <p14:tracePt t="173216" x="8394700" y="3894138"/>
          <p14:tracePt t="173232" x="8456613" y="3884613"/>
          <p14:tracePt t="173252" x="8528050" y="3848100"/>
          <p14:tracePt t="173272" x="8555038" y="3830638"/>
          <p14:tracePt t="173312" x="8555038" y="3822700"/>
          <p14:tracePt t="173461" x="8545513" y="3830638"/>
          <p14:tracePt t="173470" x="8518525" y="3840163"/>
          <p14:tracePt t="173480" x="8501063" y="3840163"/>
          <p14:tracePt t="173492" x="8474075" y="3848100"/>
          <p14:tracePt t="173511" x="8439150" y="3867150"/>
          <p14:tracePt t="173532" x="8412163" y="3875088"/>
          <p14:tracePt t="173552" x="8402638" y="3875088"/>
          <p14:tracePt t="173573" x="8394700" y="3875088"/>
          <p14:tracePt t="174012" x="8420100" y="3867150"/>
          <p14:tracePt t="174023" x="8447088" y="3848100"/>
          <p14:tracePt t="174034" x="8483600" y="3813175"/>
          <p14:tracePt t="174054" x="8528050" y="3768725"/>
          <p14:tracePt t="174074" x="8589963" y="3741738"/>
          <p14:tracePt t="174094" x="8626475" y="3724275"/>
          <p14:tracePt t="174112" x="8626475" y="3714750"/>
          <p14:tracePt t="174207" x="8609013" y="3714750"/>
          <p14:tracePt t="174217" x="8572500" y="3724275"/>
          <p14:tracePt t="174232" x="8528050" y="3741738"/>
          <p14:tracePt t="174252" x="8394700" y="3813175"/>
          <p14:tracePt t="174272" x="8170863" y="3919538"/>
          <p14:tracePt t="174292" x="7974013" y="4071938"/>
          <p14:tracePt t="174312" x="7796213" y="4232275"/>
          <p14:tracePt t="174332" x="7661275" y="4330700"/>
          <p14:tracePt t="174352" x="7599363" y="4394200"/>
          <p14:tracePt t="174372" x="7572375" y="4411663"/>
          <p14:tracePt t="174392" x="7562850" y="4429125"/>
          <p14:tracePt t="174657" x="7589838" y="4419600"/>
          <p14:tracePt t="174668" x="7661275" y="4357688"/>
          <p14:tracePt t="174678" x="7777163" y="4286250"/>
          <p14:tracePt t="174692" x="7947025" y="4160838"/>
          <p14:tracePt t="174712" x="8170863" y="3983038"/>
          <p14:tracePt t="174732" x="8367713" y="3840163"/>
          <p14:tracePt t="174752" x="8545513" y="3724275"/>
          <p14:tracePt t="174772" x="8616950" y="3679825"/>
          <p14:tracePt t="174792" x="8634413" y="3670300"/>
          <p14:tracePt t="175015" x="8626475" y="3670300"/>
          <p14:tracePt t="175026" x="8616950" y="3670300"/>
          <p14:tracePt t="175036" x="8582025" y="3670300"/>
          <p14:tracePt t="175052" x="8545513" y="3679825"/>
          <p14:tracePt t="175072" x="8439150" y="3724275"/>
          <p14:tracePt t="175092" x="8358188" y="3776663"/>
          <p14:tracePt t="175112" x="8251825" y="3867150"/>
          <p14:tracePt t="175132" x="8161338" y="3929063"/>
          <p14:tracePt t="175153" x="8143875" y="3938588"/>
          <p14:tracePt t="175179" x="8143875" y="3946525"/>
          <p14:tracePt t="175445" x="8180388" y="3946525"/>
          <p14:tracePt t="175455" x="8251825" y="3919538"/>
          <p14:tracePt t="175465" x="8313738" y="3884613"/>
          <p14:tracePt t="175476" x="8358188" y="3857625"/>
          <p14:tracePt t="175492" x="8394700" y="3848100"/>
          <p14:tracePt t="175512" x="8447088" y="3830638"/>
          <p14:tracePt t="175517" x="8456613" y="3830638"/>
          <p14:tracePt t="175532" x="8466138" y="38227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5980"/>
            <a:ext cx="7201624" cy="38057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Fixed Cost (</a:t>
            </a:r>
            <a:r>
              <a:rPr lang="en-US" dirty="0" err="1" smtClean="0">
                <a:latin typeface="+mj-lt"/>
              </a:rPr>
              <a:t>RnD</a:t>
            </a:r>
            <a:r>
              <a:rPr lang="en-US" dirty="0" smtClean="0">
                <a:latin typeface="+mj-lt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Independent of volume (i.e., number of units made/sold)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Examples: design time and effort, mask generation,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Variable Cost (manufacturing/production)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proportional to volume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Examples: silicon processing, packaging,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Most of these related to chip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The larger chip size the large production cost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Less chips on one wafer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Larger probability of error</a:t>
            </a:r>
          </a:p>
          <a:p>
            <a:pPr lvl="1"/>
            <a:endParaRPr lang="ru-RU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45" y="1329198"/>
            <a:ext cx="1550795" cy="1651934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8EFF0"/>
              </a:clrFrom>
              <a:clrTo>
                <a:srgbClr val="F8EFF0">
                  <a:alpha val="0"/>
                </a:srgbClr>
              </a:clrTo>
            </a:clrChange>
          </a:blip>
          <a:srcRect l="848"/>
          <a:stretch/>
        </p:blipFill>
        <p:spPr>
          <a:xfrm>
            <a:off x="6820852" y="3247656"/>
            <a:ext cx="2170451" cy="918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228" y="4708619"/>
            <a:ext cx="3744075" cy="122629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5009"/>
      </p:ext>
    </p:extLst>
  </p:cSld>
  <p:clrMapOvr>
    <a:masterClrMapping/>
  </p:clrMapOvr>
  <p:transition advTm="1709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1130" x="8643938" y="4010025"/>
          <p14:tracePt t="101140" x="8840788" y="4179888"/>
          <p14:tracePt t="101150" x="9018588" y="4446588"/>
          <p14:tracePt t="101499" x="8813800" y="5983288"/>
          <p14:tracePt t="101518" x="8340725" y="6010275"/>
          <p14:tracePt t="101539" x="7991475" y="6037263"/>
          <p14:tracePt t="101560" x="7786688" y="6081713"/>
          <p14:tracePt t="101580" x="7589838" y="6161088"/>
          <p14:tracePt t="101600" x="7483475" y="6303963"/>
          <p14:tracePt t="101898" x="7429500" y="6286500"/>
          <p14:tracePt t="101908" x="7385050" y="6224588"/>
          <p14:tracePt t="101919" x="7304088" y="5991225"/>
          <p14:tracePt t="101939" x="7197725" y="5670550"/>
          <p14:tracePt t="101959" x="7099300" y="5276850"/>
          <p14:tracePt t="101979" x="7062788" y="5160963"/>
          <p14:tracePt t="102020" x="7045325" y="5214938"/>
          <p14:tracePt t="102297" x="6991350" y="5232400"/>
          <p14:tracePt t="102307" x="6956425" y="5241925"/>
          <p14:tracePt t="102319" x="6894513" y="5259388"/>
          <p14:tracePt t="102339" x="6742113" y="5286375"/>
          <p14:tracePt t="102359" x="6608763" y="5313363"/>
          <p14:tracePt t="102378" x="6562725" y="5313363"/>
          <p14:tracePt t="102400" x="6554788" y="5313363"/>
          <p14:tracePt t="102450" x="6554788" y="5322888"/>
          <p14:tracePt t="102461" x="6545263" y="5330825"/>
          <p14:tracePt t="102471" x="6545263" y="5340350"/>
          <p14:tracePt t="102491" x="6537325" y="5348288"/>
          <p14:tracePt t="102502" x="6537325" y="5357813"/>
          <p14:tracePt t="102521" x="6537325" y="5375275"/>
          <p14:tracePt t="102539" x="6537325" y="5384800"/>
          <p14:tracePt t="102559" x="6537325" y="5394325"/>
          <p14:tracePt t="102579" x="6537325" y="5402263"/>
          <p14:tracePt t="102635" x="6537325" y="5411788"/>
          <p14:tracePt t="102655" x="6545263" y="5419725"/>
          <p14:tracePt t="102665" x="6554788" y="5419725"/>
          <p14:tracePt t="102798" x="6562725" y="5419725"/>
          <p14:tracePt t="113374" x="6599238" y="5429250"/>
          <p14:tracePt t="113385" x="6643688" y="5446713"/>
          <p14:tracePt t="113395" x="6715125" y="5456238"/>
          <p14:tracePt t="113405" x="6804025" y="5473700"/>
          <p14:tracePt t="113422" x="6919913" y="5473700"/>
          <p14:tracePt t="113441" x="7072313" y="5465763"/>
          <p14:tracePt t="113462" x="7215188" y="5411788"/>
          <p14:tracePt t="113481" x="7340600" y="5384800"/>
          <p14:tracePt t="113502" x="7456488" y="5367338"/>
          <p14:tracePt t="113522" x="7518400" y="5348288"/>
          <p14:tracePt t="113542" x="7589838" y="5348288"/>
          <p14:tracePt t="113562" x="7653338" y="5348288"/>
          <p14:tracePt t="113581" x="7705725" y="5348288"/>
          <p14:tracePt t="113601" x="7724775" y="5357813"/>
          <p14:tracePt t="113621" x="7724775" y="5367338"/>
          <p14:tracePt t="113641" x="7705725" y="5429250"/>
          <p14:tracePt t="113877" x="7697788" y="5429250"/>
          <p14:tracePt t="113886" x="7670800" y="5429250"/>
          <p14:tracePt t="113901" x="7643813" y="5419725"/>
          <p14:tracePt t="113921" x="7581900" y="5419725"/>
          <p14:tracePt t="113941" x="7527925" y="5402263"/>
          <p14:tracePt t="113960" x="7456488" y="5367338"/>
          <p14:tracePt t="113969" x="7419975" y="5348288"/>
          <p14:tracePt t="113981" x="7394575" y="5340350"/>
          <p14:tracePt t="114001" x="7367588" y="5322888"/>
          <p14:tracePt t="114021" x="7358063" y="5322888"/>
          <p14:tracePt t="114061" x="7358063" y="5313363"/>
          <p14:tracePt t="114143" x="7358063" y="5303838"/>
          <p14:tracePt t="114173" x="7367588" y="5303838"/>
          <p14:tracePt t="114184" x="7375525" y="5295900"/>
          <p14:tracePt t="114204" x="7375525" y="5286375"/>
          <p14:tracePt t="114214" x="7385050" y="5286375"/>
          <p14:tracePt t="114265" x="7394575" y="5286375"/>
          <p14:tracePt t="114275" x="7394575" y="5276850"/>
          <p14:tracePt t="114285" x="7402513" y="5276850"/>
          <p14:tracePt t="114306" x="7412038" y="5276850"/>
          <p14:tracePt t="114321" x="7419975" y="5276850"/>
          <p14:tracePt t="114341" x="7429500" y="5276850"/>
          <p14:tracePt t="114361" x="7439025" y="5276850"/>
          <p14:tracePt t="114382" x="7456488" y="5276850"/>
          <p14:tracePt t="114422" x="7456488" y="5295900"/>
          <p14:tracePt t="114441" x="7456488" y="5303838"/>
          <p14:tracePt t="114461" x="7456488" y="5330825"/>
          <p14:tracePt t="114481" x="7456488" y="5384800"/>
          <p14:tracePt t="114501" x="7456488" y="5456238"/>
          <p14:tracePt t="114521" x="7456488" y="5473700"/>
          <p14:tracePt t="114849" x="7466013" y="5473700"/>
          <p14:tracePt t="114859" x="7473950" y="5473700"/>
          <p14:tracePt t="114869" x="7483475" y="5446713"/>
          <p14:tracePt t="114882" x="7500938" y="5419725"/>
          <p14:tracePt t="114901" x="7537450" y="5330825"/>
          <p14:tracePt t="114921" x="7554913" y="5268913"/>
          <p14:tracePt t="114941" x="7562850" y="5251450"/>
          <p14:tracePt t="114982" x="7554913" y="5241925"/>
          <p14:tracePt t="115023" x="7545388" y="5241925"/>
          <p14:tracePt t="115032" x="7527925" y="5214938"/>
          <p14:tracePt t="115064" x="7527925" y="5205413"/>
          <p14:tracePt t="115074" x="7518400" y="5197475"/>
          <p14:tracePt t="115084" x="7500938" y="5187950"/>
          <p14:tracePt t="115135" x="7483475" y="5187950"/>
          <p14:tracePt t="115145" x="7473950" y="5187950"/>
          <p14:tracePt t="115155" x="7466013" y="5187950"/>
          <p14:tracePt t="115166" x="7446963" y="5187950"/>
          <p14:tracePt t="115181" x="7429500" y="5187950"/>
          <p14:tracePt t="115201" x="7394575" y="5187950"/>
          <p14:tracePt t="115221" x="7367588" y="5197475"/>
          <p14:tracePt t="115242" x="7340600" y="5214938"/>
          <p14:tracePt t="115261" x="7323138" y="5214938"/>
          <p14:tracePt t="115281" x="7304088" y="5224463"/>
          <p14:tracePt t="115302" x="7296150" y="5232400"/>
          <p14:tracePt t="115322" x="7296150" y="5241925"/>
          <p14:tracePt t="115391" x="7296150" y="5251450"/>
          <p14:tracePt t="115402" x="7296150" y="5259388"/>
          <p14:tracePt t="115412" x="7296150" y="5268913"/>
          <p14:tracePt t="115422" x="7296150" y="5276850"/>
          <p14:tracePt t="115442" x="7296150" y="5295900"/>
          <p14:tracePt t="115535" x="7296150" y="5303838"/>
          <p14:tracePt t="115616" x="7296150" y="5313363"/>
          <p14:tracePt t="115626" x="7296150" y="5322888"/>
          <p14:tracePt t="115642" x="7313613" y="5340350"/>
          <p14:tracePt t="115661" x="7348538" y="5394325"/>
          <p14:tracePt t="115681" x="7367588" y="5446713"/>
          <p14:tracePt t="115701" x="7375525" y="5446713"/>
          <p14:tracePt t="115742" x="7385050" y="5446713"/>
          <p14:tracePt t="115762" x="7402513" y="5446713"/>
          <p14:tracePt t="115782" x="7419975" y="5446713"/>
          <p14:tracePt t="115801" x="7446963" y="5446713"/>
          <p14:tracePt t="115822" x="7466013" y="5446713"/>
          <p14:tracePt t="115842" x="7473950" y="5446713"/>
          <p14:tracePt t="115862" x="7491413" y="5429250"/>
          <p14:tracePt t="115883" x="7510463" y="5411788"/>
          <p14:tracePt t="115903" x="7518400" y="5394325"/>
          <p14:tracePt t="115922" x="7527925" y="5394325"/>
          <p14:tracePt t="115942" x="7527925" y="5384800"/>
          <p14:tracePt t="115985" x="7527925" y="5367338"/>
          <p14:tracePt t="115994" x="7527925" y="5348288"/>
          <p14:tracePt t="116005" x="7527925" y="5330825"/>
          <p14:tracePt t="116077" x="7518400" y="5330825"/>
          <p14:tracePt t="116179" x="7510463" y="5340350"/>
          <p14:tracePt t="116200" x="7510463" y="5348288"/>
          <p14:tracePt t="116210" x="7500938" y="5357813"/>
          <p14:tracePt t="116281" x="7500938" y="5367338"/>
          <p14:tracePt t="116291" x="7491413" y="5394325"/>
          <p14:tracePt t="116303" x="7491413" y="5402263"/>
          <p14:tracePt t="116322" x="7491413" y="5419725"/>
          <p14:tracePt t="116343" x="7491413" y="5429250"/>
          <p14:tracePt t="116363" x="7473950" y="5456238"/>
          <p14:tracePt t="116384" x="7429500" y="5643563"/>
          <p14:tracePt t="116403" x="7402513" y="5902325"/>
          <p14:tracePt t="116422" x="7394575" y="6000750"/>
          <p14:tracePt t="116442" x="7340600" y="6108700"/>
          <p14:tracePt t="116461" x="7323138" y="6108700"/>
          <p14:tracePt t="116476" x="7313613" y="6108700"/>
          <p14:tracePt t="116507" x="7304088" y="6108700"/>
          <p14:tracePt t="116527" x="7205663" y="6081713"/>
          <p14:tracePt t="116537" x="7081838" y="6027738"/>
          <p14:tracePt t="116548" x="7010400" y="6027738"/>
          <p14:tracePt t="116562" x="6938963" y="6027738"/>
          <p14:tracePt t="116582" x="6875463" y="6027738"/>
          <p14:tracePt t="116602" x="6867525" y="6027738"/>
          <p14:tracePt t="116629" x="6858000" y="6027738"/>
          <p14:tracePt t="116642" x="6858000" y="6018213"/>
          <p14:tracePt t="116691" x="6848475" y="6018213"/>
          <p14:tracePt t="116711" x="6848475" y="6010275"/>
          <p14:tracePt t="116721" x="6786563" y="5965825"/>
          <p14:tracePt t="116732" x="6786563" y="5946775"/>
          <p14:tracePt t="116744" x="6724650" y="5822950"/>
          <p14:tracePt t="116762" x="6670675" y="5653088"/>
          <p14:tracePt t="116783" x="6653213" y="5608638"/>
          <p14:tracePt t="116885" x="6608763" y="5589588"/>
          <p14:tracePt t="116895" x="6589713" y="5572125"/>
          <p14:tracePt t="116926" x="6562725" y="5527675"/>
          <p14:tracePt t="116936" x="6554788" y="5518150"/>
          <p14:tracePt t="117182" x="6537325" y="5518150"/>
          <p14:tracePt t="117192" x="6527800" y="5510213"/>
          <p14:tracePt t="117204" x="6510338" y="5500688"/>
          <p14:tracePt t="117223" x="6500813" y="5483225"/>
          <p14:tracePt t="117284" x="6500813" y="5473700"/>
          <p14:tracePt t="117305" x="6510338" y="5465763"/>
          <p14:tracePt t="117315" x="6545263" y="5456238"/>
          <p14:tracePt t="117326" x="6608763" y="5446713"/>
          <p14:tracePt t="117342" x="6697663" y="5438775"/>
          <p14:tracePt t="117362" x="6894513" y="5438775"/>
          <p14:tracePt t="117382" x="7197725" y="5456238"/>
          <p14:tracePt t="117402" x="7518400" y="5465763"/>
          <p14:tracePt t="117422" x="7705725" y="5465763"/>
          <p14:tracePt t="117442" x="7777163" y="5456238"/>
          <p14:tracePt t="117725" x="7777163" y="5446713"/>
          <p14:tracePt t="117755" x="7759700" y="5429250"/>
          <p14:tracePt t="117765" x="7742238" y="5429250"/>
          <p14:tracePt t="117775" x="7697788" y="5411788"/>
          <p14:tracePt t="117785" x="7634288" y="5394325"/>
          <p14:tracePt t="117802" x="7554913" y="5357813"/>
          <p14:tracePt t="117821" x="7429500" y="5330825"/>
          <p14:tracePt t="117842" x="7367588" y="5313363"/>
          <p14:tracePt t="117862" x="7358063" y="5313363"/>
          <p14:tracePt t="118032" x="7348538" y="5313363"/>
          <p14:tracePt t="118042" x="7340600" y="5313363"/>
          <p14:tracePt t="118063" x="7331075" y="5313363"/>
          <p14:tracePt t="118287" x="7340600" y="5303838"/>
          <p14:tracePt t="118308" x="7348538" y="5303838"/>
          <p14:tracePt t="118328" x="7358063" y="5303838"/>
          <p14:tracePt t="118368" x="7367588" y="5303838"/>
          <p14:tracePt t="118399" x="7375525" y="5303838"/>
          <p14:tracePt t="118409" x="7385050" y="5303838"/>
          <p14:tracePt t="118430" x="7394575" y="5303838"/>
          <p14:tracePt t="118553" x="7394575" y="5313363"/>
          <p14:tracePt t="118574" x="7394575" y="5322888"/>
          <p14:tracePt t="118595" x="7394575" y="5330825"/>
          <p14:tracePt t="118615" x="7394575" y="5340350"/>
          <p14:tracePt t="118646" x="7385050" y="5340350"/>
          <p14:tracePt t="118892" x="7394575" y="5340350"/>
          <p14:tracePt t="118901" x="7402513" y="5340350"/>
          <p14:tracePt t="118912" x="7419975" y="5348288"/>
          <p14:tracePt t="118922" x="7429500" y="5348288"/>
          <p14:tracePt t="118942" x="7439025" y="5348288"/>
          <p14:tracePt t="118984" x="7446963" y="5348288"/>
          <p14:tracePt t="119004" x="7456488" y="5348288"/>
          <p14:tracePt t="119014" x="7466013" y="5348288"/>
          <p14:tracePt t="119198" x="7456488" y="5348288"/>
          <p14:tracePt t="119239" x="7446963" y="5348288"/>
          <p14:tracePt t="119260" x="7429500" y="5357813"/>
          <p14:tracePt t="119270" x="7419975" y="5367338"/>
          <p14:tracePt t="119282" x="7402513" y="5367338"/>
          <p14:tracePt t="119302" x="7313613" y="5375275"/>
          <p14:tracePt t="119322" x="7134225" y="5402263"/>
          <p14:tracePt t="119342" x="6688138" y="5402263"/>
          <p14:tracePt t="119362" x="6438900" y="5394325"/>
          <p14:tracePt t="119382" x="6286500" y="5367338"/>
          <p14:tracePt t="119402" x="6242050" y="5340350"/>
          <p14:tracePt t="119423" x="6224588" y="5322888"/>
          <p14:tracePt t="119444" x="6215063" y="5303838"/>
          <p14:tracePt t="119802" x="6242050" y="5303838"/>
          <p14:tracePt t="119812" x="6276975" y="5303838"/>
          <p14:tracePt t="119823" x="6296025" y="5303838"/>
          <p14:tracePt t="119843" x="6384925" y="5303838"/>
          <p14:tracePt t="119863" x="6446838" y="5303838"/>
          <p14:tracePt t="119884" x="6483350" y="5303838"/>
          <p14:tracePt t="119904" x="6510338" y="5303838"/>
          <p14:tracePt t="119924" x="6527800" y="5303838"/>
          <p14:tracePt t="120508" x="6527800" y="5313363"/>
          <p14:tracePt t="120539" x="6527800" y="5322888"/>
          <p14:tracePt t="120559" x="6518275" y="5330825"/>
          <p14:tracePt t="120569" x="6510338" y="5340350"/>
          <p14:tracePt t="120582" x="6483350" y="5348288"/>
          <p14:tracePt t="120603" x="6429375" y="5367338"/>
          <p14:tracePt t="120623" x="6419850" y="5367338"/>
          <p14:tracePt t="120712" x="6419850" y="5357813"/>
          <p14:tracePt t="120733" x="6438900" y="5348288"/>
          <p14:tracePt t="120743" x="6456363" y="5348288"/>
          <p14:tracePt t="120753" x="6465888" y="5348288"/>
          <p14:tracePt t="120765" x="6473825" y="5348288"/>
          <p14:tracePt t="120784" x="6491288" y="5367338"/>
          <p14:tracePt t="120804" x="6510338" y="5438775"/>
          <p14:tracePt t="120824" x="6518275" y="5465763"/>
          <p14:tracePt t="120842" x="6518275" y="5518150"/>
          <p14:tracePt t="121163" x="6510338" y="5518150"/>
          <p14:tracePt t="121173" x="6483350" y="5518150"/>
          <p14:tracePt t="121184" x="6456363" y="5518150"/>
          <p14:tracePt t="121204" x="6394450" y="5500688"/>
          <p14:tracePt t="121225" x="6340475" y="5446713"/>
          <p14:tracePt t="121244" x="6330950" y="5411788"/>
          <p14:tracePt t="121263" x="6330950" y="5402263"/>
          <p14:tracePt t="121283" x="6330950" y="5367338"/>
          <p14:tracePt t="121286" x="6330950" y="5348288"/>
          <p14:tracePt t="121303" x="6348413" y="5313363"/>
          <p14:tracePt t="121323" x="6375400" y="5303838"/>
          <p14:tracePt t="121327" x="6375400" y="5295900"/>
          <p14:tracePt t="121343" x="6384925" y="5295900"/>
          <p14:tracePt t="121363" x="6394450" y="5295900"/>
          <p14:tracePt t="121439" x="6394450" y="5303838"/>
          <p14:tracePt t="129229" x="6429375" y="5322888"/>
          <p14:tracePt t="129239" x="6527800" y="5367338"/>
          <p14:tracePt t="129249" x="6643688" y="5402263"/>
          <p14:tracePt t="129264" x="6823075" y="5500688"/>
          <p14:tracePt t="129284" x="7072313" y="5581650"/>
          <p14:tracePt t="129304" x="7161213" y="5581650"/>
          <p14:tracePt t="129325" x="7180263" y="5581650"/>
          <p14:tracePt t="129577" x="7143750" y="5589588"/>
          <p14:tracePt t="129588" x="7072313" y="5608638"/>
          <p14:tracePt t="129598" x="6965950" y="5626100"/>
          <p14:tracePt t="129607" x="6840538" y="5643563"/>
          <p14:tracePt t="129624" x="6742113" y="5670550"/>
          <p14:tracePt t="129644" x="6527800" y="5670550"/>
          <p14:tracePt t="129664" x="6473825" y="5661025"/>
          <p14:tracePt t="129704" x="6473825" y="5643563"/>
          <p14:tracePt t="129724" x="6527800" y="5581650"/>
          <p14:tracePt t="129744" x="6634163" y="5562600"/>
          <p14:tracePt t="130099" x="6680200" y="5562600"/>
          <p14:tracePt t="130109" x="6751638" y="5562600"/>
          <p14:tracePt t="130124" x="6831013" y="5562600"/>
          <p14:tracePt t="130144" x="7018338" y="5562600"/>
          <p14:tracePt t="130164" x="7205663" y="5599113"/>
          <p14:tracePt t="130185" x="7323138" y="5643563"/>
          <p14:tracePt t="130205" x="7358063" y="5688013"/>
          <p14:tracePt t="131040" x="7358063" y="5680075"/>
          <p14:tracePt t="131050" x="7375525" y="5670550"/>
          <p14:tracePt t="131064" x="7394575" y="5634038"/>
          <p14:tracePt t="131084" x="7483475" y="5581650"/>
          <p14:tracePt t="131104" x="7562850" y="5545138"/>
          <p14:tracePt t="131124" x="7616825" y="5545138"/>
          <p14:tracePt t="131144" x="7643813" y="5545138"/>
          <p14:tracePt t="131164" x="7680325" y="5545138"/>
          <p14:tracePt t="131185" x="7697788" y="5572125"/>
          <p14:tracePt t="131604" x="7680325" y="5581650"/>
          <p14:tracePt t="131613" x="7653338" y="5581650"/>
          <p14:tracePt t="131624" x="7626350" y="5581650"/>
          <p14:tracePt t="131645" x="7562850" y="5581650"/>
          <p14:tracePt t="131665" x="7510463" y="5572125"/>
          <p14:tracePt t="131685" x="7466013" y="5545138"/>
          <p14:tracePt t="131705" x="7429500" y="5510213"/>
          <p14:tracePt t="131727" x="7412038" y="5465763"/>
          <p14:tracePt t="131746" x="7394575" y="5411788"/>
          <p14:tracePt t="131797" x="7394575" y="5419725"/>
          <p14:tracePt t="132217" x="7402513" y="5394325"/>
          <p14:tracePt t="132228" x="7412038" y="5357813"/>
          <p14:tracePt t="132238" x="7412038" y="5340350"/>
          <p14:tracePt t="132247" x="7429500" y="5313363"/>
          <p14:tracePt t="132265" x="7429500" y="5286375"/>
          <p14:tracePt t="132285" x="7439025" y="5276850"/>
          <p14:tracePt t="132330" x="7429500" y="5276850"/>
          <p14:tracePt t="132350" x="7419975" y="5276850"/>
          <p14:tracePt t="132360" x="7402513" y="5276850"/>
          <p14:tracePt t="132370" x="7394575" y="5276850"/>
          <p14:tracePt t="132385" x="7385050" y="5276850"/>
          <p14:tracePt t="132404" x="7375525" y="5276850"/>
          <p14:tracePt t="132493" x="7367588" y="5276850"/>
          <p14:tracePt t="132504" x="7358063" y="5276850"/>
          <p14:tracePt t="132514" x="7348538" y="5276850"/>
          <p14:tracePt t="132627" x="7358063" y="5276850"/>
          <p14:tracePt t="132637" x="7367588" y="5268913"/>
          <p14:tracePt t="132647" x="7375525" y="5268913"/>
          <p14:tracePt t="132665" x="7385050" y="5268913"/>
          <p14:tracePt t="132685" x="7419975" y="5268913"/>
          <p14:tracePt t="132862" x="7412038" y="5268913"/>
          <p14:tracePt t="132872" x="7394575" y="5268913"/>
          <p14:tracePt t="132885" x="7375525" y="5268913"/>
          <p14:tracePt t="132904" x="7348538" y="5268913"/>
          <p14:tracePt t="132974" x="7367588" y="5268913"/>
          <p14:tracePt t="132984" x="7394575" y="5268913"/>
          <p14:tracePt t="132995" x="7412038" y="5268913"/>
          <p14:tracePt t="133006" x="7429500" y="5268913"/>
          <p14:tracePt t="133025" x="7446963" y="5268913"/>
          <p14:tracePt t="133045" x="7456488" y="5268913"/>
          <p14:tracePt t="133281" x="7446963" y="5268913"/>
          <p14:tracePt t="133292" x="7412038" y="5268913"/>
          <p14:tracePt t="133305" x="7358063" y="5276850"/>
          <p14:tracePt t="133326" x="7259638" y="5303838"/>
          <p14:tracePt t="133345" x="7180263" y="5322888"/>
          <p14:tracePt t="133365" x="7170738" y="5330825"/>
          <p14:tracePt t="133424" x="7180263" y="5330825"/>
          <p14:tracePt t="133641" x="7153275" y="5330825"/>
          <p14:tracePt t="133650" x="7054850" y="5340350"/>
          <p14:tracePt t="133665" x="6875463" y="5340350"/>
          <p14:tracePt t="133685" x="6527800" y="5340350"/>
          <p14:tracePt t="133705" x="6313488" y="5259388"/>
          <p14:tracePt t="133725" x="6269038" y="5232400"/>
          <p14:tracePt t="133865" x="6259513" y="5232400"/>
          <p14:tracePt t="133957" x="6251575" y="5241925"/>
          <p14:tracePt t="133967" x="6251575" y="5251450"/>
          <p14:tracePt t="133977" x="6242050" y="5251450"/>
          <p14:tracePt t="134100" x="6269038" y="5276850"/>
          <p14:tracePt t="134109" x="6296025" y="5276850"/>
          <p14:tracePt t="134125" x="6323013" y="5276850"/>
          <p14:tracePt t="134145" x="6367463" y="5295900"/>
          <p14:tracePt t="134165" x="6402388" y="5303838"/>
          <p14:tracePt t="134185" x="6411913" y="5303838"/>
          <p14:tracePt t="134243" x="6411913" y="5313363"/>
          <p14:tracePt t="134253" x="6402388" y="5313363"/>
          <p14:tracePt t="134265" x="6394450" y="5322888"/>
          <p14:tracePt t="134285" x="6340475" y="5340350"/>
          <p14:tracePt t="134305" x="6296025" y="5357813"/>
          <p14:tracePt t="134325" x="6296025" y="5367338"/>
          <p14:tracePt t="134387" x="6323013" y="5367338"/>
          <p14:tracePt t="134397" x="6340475" y="5367338"/>
          <p14:tracePt t="134408" x="6357938" y="5367338"/>
          <p14:tracePt t="134425" x="6375400" y="5367338"/>
          <p14:tracePt t="134445" x="6394450" y="5367338"/>
          <p14:tracePt t="134465" x="6402388" y="5367338"/>
          <p14:tracePt t="134601" x="6402388" y="5357813"/>
          <p14:tracePt t="134632" x="6402388" y="5348288"/>
          <p14:tracePt t="134642" x="6402388" y="5340350"/>
          <p14:tracePt t="134652" x="6419850" y="5322888"/>
          <p14:tracePt t="134665" x="6446838" y="5276850"/>
          <p14:tracePt t="134686" x="6491288" y="5241925"/>
          <p14:tracePt t="134705" x="6500813" y="5232400"/>
          <p14:tracePt t="134745" x="6483350" y="5232400"/>
          <p14:tracePt t="134766" x="6446838" y="5232400"/>
          <p14:tracePt t="134785" x="6402388" y="5241925"/>
          <p14:tracePt t="134806" x="6348413" y="5286375"/>
          <p14:tracePt t="134827" x="6330950" y="5303838"/>
          <p14:tracePt t="134909" x="6340475" y="5303838"/>
          <p14:tracePt t="134919" x="6357938" y="5303838"/>
          <p14:tracePt t="134929" x="6367463" y="5303838"/>
          <p14:tracePt t="134945" x="6375400" y="5303838"/>
          <p14:tracePt t="135011" x="6375400" y="5313363"/>
          <p14:tracePt t="135041" x="6375400" y="5322888"/>
          <p14:tracePt t="135051" x="6375400" y="5330825"/>
          <p14:tracePt t="135747" x="6419850" y="5330825"/>
          <p14:tracePt t="135757" x="6500813" y="5330825"/>
          <p14:tracePt t="135768" x="6599238" y="5340350"/>
          <p14:tracePt t="135785" x="6715125" y="5367338"/>
          <p14:tracePt t="135805" x="6911975" y="5419725"/>
          <p14:tracePt t="135825" x="7180263" y="5491163"/>
          <p14:tracePt t="135846" x="7358063" y="5545138"/>
          <p14:tracePt t="135865" x="7518400" y="5572125"/>
          <p14:tracePt t="135885" x="7661275" y="5599113"/>
          <p14:tracePt t="135906" x="7715250" y="5608638"/>
          <p14:tracePt t="135925" x="7732713" y="56086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course about?</a:t>
            </a:r>
            <a:endParaRPr lang="ru-RU" dirty="0"/>
          </a:p>
        </p:txBody>
      </p:sp>
      <p:sp>
        <p:nvSpPr>
          <p:cNvPr id="10" name="Rectangle 9"/>
          <p:cNvSpPr/>
          <p:nvPr/>
        </p:nvSpPr>
        <p:spPr>
          <a:xfrm>
            <a:off x="368901" y="1604519"/>
            <a:ext cx="2983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61922"/>
                </a:solidFill>
                <a:latin typeface="Neo Sans Intel"/>
              </a:rPr>
              <a:t>Ok… but what is it?</a:t>
            </a:r>
            <a:endParaRPr lang="ru-RU" sz="2400" kern="0" dirty="0">
              <a:solidFill>
                <a:srgbClr val="061922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5613" y="1555506"/>
            <a:ext cx="2983509" cy="46166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050031" y="3362633"/>
            <a:ext cx="2829660" cy="485676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 smtClean="0">
                <a:latin typeface="+mj-lt"/>
                <a:cs typeface="Arial" pitchFamily="34" charset="0"/>
              </a:rPr>
              <a:t>Application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50031" y="5534417"/>
            <a:ext cx="2829660" cy="485676"/>
          </a:xfrm>
          <a:prstGeom prst="roundRect">
            <a:avLst/>
          </a:prstGeom>
          <a:solidFill>
            <a:schemeClr val="accent2">
              <a:shade val="51000"/>
              <a:satMod val="130000"/>
            </a:schemeClr>
          </a:solidFill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solidFill>
                  <a:schemeClr val="lt1"/>
                </a:solidFill>
                <a:latin typeface="+mj-lt"/>
                <a:cs typeface="Arial" pitchFamily="34" charset="0"/>
              </a:rPr>
              <a:t>Physics</a:t>
            </a: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 bwMode="auto">
          <a:xfrm>
            <a:off x="4464861" y="3848309"/>
            <a:ext cx="0" cy="1686108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lgDash"/>
            <a:round/>
            <a:headEnd type="arrow" w="med" len="med"/>
            <a:tailEnd type="arrow" w="med" len="med"/>
          </a:ln>
          <a:effectLst/>
        </p:spPr>
      </p:cxnSp>
      <p:sp>
        <p:nvSpPr>
          <p:cNvPr id="15" name="Content Placeholder 4"/>
          <p:cNvSpPr txBox="1">
            <a:spLocks/>
          </p:cNvSpPr>
          <p:nvPr/>
        </p:nvSpPr>
        <p:spPr bwMode="auto">
          <a:xfrm>
            <a:off x="4969777" y="4336073"/>
            <a:ext cx="3827929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00B050"/>
                </a:solidFill>
                <a:latin typeface="+mj-lt"/>
              </a:rPr>
              <a:t>Decision:  </a:t>
            </a:r>
            <a:r>
              <a:rPr lang="en-US" sz="22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create </a:t>
            </a: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many layers with standardized interfaces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 bwMode="auto">
          <a:xfrm>
            <a:off x="457200" y="4336073"/>
            <a:ext cx="3541057" cy="7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200" b="1" i="1" dirty="0" smtClean="0">
                <a:solidFill>
                  <a:srgbClr val="FF0000"/>
                </a:solidFill>
                <a:latin typeface="+mj-lt"/>
              </a:rPr>
              <a:t>Issue:  </a:t>
            </a:r>
            <a:r>
              <a:rPr lang="en-US" sz="2200" dirty="0" smtClean="0">
                <a:solidFill>
                  <a:schemeClr val="tx2">
                    <a:lumMod val="50000"/>
                  </a:schemeClr>
                </a:solidFill>
                <a:latin typeface="+mj-lt"/>
              </a:rPr>
              <a:t>the gap is too large to cross it over in one step</a:t>
            </a:r>
            <a:endParaRPr lang="en-US" sz="22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5613" y="1005913"/>
            <a:ext cx="8228012" cy="45370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shortest answer is about </a:t>
            </a:r>
            <a:r>
              <a:rPr lang="en-US" i="1" dirty="0" smtClean="0">
                <a:solidFill>
                  <a:srgbClr val="0070C0"/>
                </a:solidFill>
              </a:rPr>
              <a:t>Computer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 architecture is </a:t>
            </a:r>
            <a:r>
              <a:rPr lang="en-US" i="1" dirty="0">
                <a:solidFill>
                  <a:srgbClr val="0070C0"/>
                </a:solidFill>
              </a:rPr>
              <a:t>the design of the abstraction layers </a:t>
            </a:r>
            <a:r>
              <a:rPr lang="en-US" dirty="0"/>
              <a:t>that allow us to implement information processing applications efficiently using available manufacturing technologies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8698656"/>
      </p:ext>
    </p:extLst>
  </p:cSld>
  <p:clrMapOvr>
    <a:masterClrMapping/>
  </p:clrMapOvr>
  <p:transition advTm="1787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5" grpId="0" build="p"/>
      <p:bldP spid="16" grpId="0" build="p"/>
    </p:bldLst>
  </p:timing>
  <p:extLst mod="1">
    <p:ext uri="{3A86A75C-4F4B-4683-9AE1-C65F6400EC91}">
      <p14:laserTraceLst xmlns:p14="http://schemas.microsoft.com/office/powerpoint/2010/main">
        <p14:tracePtLst>
          <p14:tracePt t="73507" x="7170738" y="3724275"/>
          <p14:tracePt t="73740" x="7143750" y="3724275"/>
          <p14:tracePt t="73750" x="7062788" y="3714750"/>
          <p14:tracePt t="73760" x="6956425" y="3687763"/>
          <p14:tracePt t="73772" x="6796088" y="3633788"/>
          <p14:tracePt t="73791" x="6348413" y="3554413"/>
          <p14:tracePt t="73811" x="6089650" y="3554413"/>
          <p14:tracePt t="73832" x="5884863" y="3554413"/>
          <p14:tracePt t="73853" x="5759450" y="3562350"/>
          <p14:tracePt t="73873" x="5705475" y="3562350"/>
          <p14:tracePt t="73891" x="5697538" y="3562350"/>
          <p14:tracePt t="73913" x="5697538" y="3598863"/>
          <p14:tracePt t="74303" x="5697538" y="3608388"/>
          <p14:tracePt t="74313" x="5715000" y="3616325"/>
          <p14:tracePt t="74323" x="5724525" y="3616325"/>
          <p14:tracePt t="74334" x="5732463" y="3625850"/>
          <p14:tracePt t="74351" x="5741988" y="3633788"/>
          <p14:tracePt t="74371" x="5751513" y="3633788"/>
          <p14:tracePt t="74391" x="5751513" y="3643313"/>
          <p14:tracePt t="74411" x="5759450" y="3643313"/>
          <p14:tracePt t="74431" x="5786438" y="3643313"/>
          <p14:tracePt t="74451" x="5813425" y="3643313"/>
          <p14:tracePt t="74471" x="5822950" y="3643313"/>
          <p14:tracePt t="74548" x="5822950" y="3633788"/>
          <p14:tracePt t="74559" x="5813425" y="3625850"/>
          <p14:tracePt t="74571" x="5803900" y="3625850"/>
          <p14:tracePt t="74591" x="5786438" y="3616325"/>
          <p14:tracePt t="74612" x="5759450" y="3616325"/>
          <p14:tracePt t="74631" x="5715000" y="3616325"/>
          <p14:tracePt t="74652" x="5680075" y="3616325"/>
          <p14:tracePt t="74672" x="5634038" y="3616325"/>
          <p14:tracePt t="74692" x="5589588" y="3616325"/>
          <p14:tracePt t="74712" x="5562600" y="3625850"/>
          <p14:tracePt t="74733" x="5527675" y="3643313"/>
          <p14:tracePt t="74751" x="5510213" y="3652838"/>
          <p14:tracePt t="74772" x="5491163" y="3679825"/>
          <p14:tracePt t="74776" x="5491163" y="3687763"/>
          <p14:tracePt t="74826" x="5491163" y="3714750"/>
          <p14:tracePt t="74836" x="5491163" y="3741738"/>
          <p14:tracePt t="74918" x="5518150" y="3751263"/>
          <p14:tracePt t="74927" x="5562600" y="3751263"/>
          <p14:tracePt t="75368" x="5572125" y="3759200"/>
          <p14:tracePt t="75379" x="5581650" y="3768725"/>
          <p14:tracePt t="75391" x="5589588" y="3768725"/>
          <p14:tracePt t="75412" x="5634038" y="3776663"/>
          <p14:tracePt t="75431" x="5643563" y="3776663"/>
          <p14:tracePt t="75451" x="5661025" y="3776663"/>
          <p14:tracePt t="75472" x="5680075" y="3776663"/>
          <p14:tracePt t="75492" x="5697538" y="3776663"/>
          <p14:tracePt t="75512" x="5715000" y="3776663"/>
          <p14:tracePt t="75533" x="5724525" y="3768725"/>
          <p14:tracePt t="75769" x="5715000" y="3768725"/>
          <p14:tracePt t="75779" x="5705475" y="3768725"/>
          <p14:tracePt t="75791" x="5697538" y="3768725"/>
          <p14:tracePt t="75812" x="5680075" y="3768725"/>
          <p14:tracePt t="75832" x="5661025" y="3768725"/>
          <p14:tracePt t="75851" x="5634038" y="3768725"/>
          <p14:tracePt t="75872" x="5599113" y="3759200"/>
          <p14:tracePt t="75892" x="5572125" y="3751263"/>
          <p14:tracePt t="75912" x="5527675" y="3751263"/>
          <p14:tracePt t="75932" x="5483225" y="3741738"/>
          <p14:tracePt t="75953" x="5465763" y="3741738"/>
          <p14:tracePt t="75973" x="5438775" y="3741738"/>
          <p14:tracePt t="75993" x="5411788" y="3741738"/>
          <p14:tracePt t="76031" x="5384800" y="3732213"/>
          <p14:tracePt t="76053" x="5375275" y="3724275"/>
          <p14:tracePt t="100136" x="5367338" y="3732213"/>
          <p14:tracePt t="100147" x="5357813" y="3751263"/>
          <p14:tracePt t="100158" x="5340350" y="3776663"/>
          <p14:tracePt t="100178" x="5322888" y="3795713"/>
          <p14:tracePt t="100196" x="5313363" y="3795713"/>
          <p14:tracePt t="100216" x="5286375" y="3813175"/>
          <p14:tracePt t="100236" x="5251450" y="3840163"/>
          <p14:tracePt t="100256" x="5197475" y="3919538"/>
          <p14:tracePt t="100277" x="5170488" y="3973513"/>
          <p14:tracePt t="100300" x="5160963" y="3973513"/>
          <p14:tracePt t="100402" x="5160963" y="3965575"/>
          <p14:tracePt t="100423" x="5160963" y="3956050"/>
          <p14:tracePt t="100537" x="5160963" y="3946525"/>
          <p14:tracePt t="100568" x="5160963" y="3938588"/>
          <p14:tracePt t="100649" x="5160963" y="3929063"/>
          <p14:tracePt t="100689" x="5160963" y="3919538"/>
          <p14:tracePt t="100700" x="5160963" y="3894138"/>
          <p14:tracePt t="100710" x="5170488" y="3884613"/>
          <p14:tracePt t="100721" x="5170488" y="3875088"/>
          <p14:tracePt t="100736" x="5180013" y="3867150"/>
          <p14:tracePt t="100756" x="5180013" y="3857625"/>
          <p14:tracePt t="100777" x="5180013" y="3848100"/>
          <p14:tracePt t="100823" x="5170488" y="3840163"/>
          <p14:tracePt t="100834" x="5143500" y="3813175"/>
          <p14:tracePt t="100844" x="5089525" y="3776663"/>
          <p14:tracePt t="100856" x="5027613" y="3741738"/>
          <p14:tracePt t="100876" x="4875213" y="3679825"/>
          <p14:tracePt t="100896" x="4751388" y="3633788"/>
          <p14:tracePt t="100916" x="4660900" y="3608388"/>
          <p14:tracePt t="100936" x="4633913" y="3589338"/>
          <p14:tracePt t="101223" x="4643438" y="3589338"/>
          <p14:tracePt t="101233" x="4714875" y="3608388"/>
          <p14:tracePt t="101243" x="4786313" y="3633788"/>
          <p14:tracePt t="101256" x="4875213" y="3660775"/>
          <p14:tracePt t="101277" x="5170488" y="3759200"/>
          <p14:tracePt t="101296" x="5419725" y="3813175"/>
          <p14:tracePt t="101316" x="5616575" y="3813175"/>
          <p14:tracePt t="101336" x="5724525" y="3813175"/>
          <p14:tracePt t="101357" x="5857875" y="3759200"/>
          <p14:tracePt t="101376" x="5983288" y="3732213"/>
          <p14:tracePt t="101397" x="6072188" y="3705225"/>
          <p14:tracePt t="101417" x="6116638" y="3687763"/>
          <p14:tracePt t="101436" x="6126163" y="3670300"/>
          <p14:tracePt t="101633" x="6099175" y="3608388"/>
          <p14:tracePt t="101643" x="5973763" y="3402013"/>
          <p14:tracePt t="101656" x="5848350" y="3232150"/>
          <p14:tracePt t="101676" x="5599113" y="3009900"/>
          <p14:tracePt t="101696" x="5429250" y="2938463"/>
          <p14:tracePt t="101716" x="5286375" y="2919413"/>
          <p14:tracePt t="101736" x="5089525" y="2919413"/>
          <p14:tracePt t="101756" x="4902200" y="2919413"/>
          <p14:tracePt t="101777" x="4714875" y="2919413"/>
          <p14:tracePt t="101797" x="4500563" y="2919413"/>
          <p14:tracePt t="101817" x="4330700" y="2919413"/>
          <p14:tracePt t="101838" x="4108450" y="2919413"/>
          <p14:tracePt t="101858" x="3911600" y="2919413"/>
          <p14:tracePt t="101876" x="3840163" y="2919413"/>
          <p14:tracePt t="101896" x="3670300" y="2946400"/>
          <p14:tracePt t="101916" x="3375025" y="3036888"/>
          <p14:tracePt t="101936" x="3036888" y="3205163"/>
          <p14:tracePt t="101956" x="2795588" y="3357563"/>
          <p14:tracePt t="101976" x="2687638" y="3438525"/>
          <p14:tracePt t="101996" x="2670175" y="3465513"/>
          <p14:tracePt t="102001" x="2670175" y="3482975"/>
          <p14:tracePt t="102016" x="2670175" y="3509963"/>
          <p14:tracePt t="102036" x="2670175" y="3544888"/>
          <p14:tracePt t="102308" x="2679700" y="3581400"/>
          <p14:tracePt t="102319" x="2679700" y="3589338"/>
          <p14:tracePt t="102329" x="2679700" y="3616325"/>
          <p14:tracePt t="102340" x="2679700" y="3625850"/>
          <p14:tracePt t="102356" x="2687638" y="3643313"/>
          <p14:tracePt t="102376" x="2714625" y="3687763"/>
          <p14:tracePt t="102396" x="2813050" y="3776663"/>
          <p14:tracePt t="102417" x="2928938" y="3938588"/>
          <p14:tracePt t="102436" x="3017838" y="4098925"/>
          <p14:tracePt t="102456" x="3179763" y="4313238"/>
          <p14:tracePt t="102476" x="3544888" y="4956175"/>
          <p14:tracePt t="102496" x="3768725" y="5483225"/>
          <p14:tracePt t="102516" x="3902075" y="5741988"/>
          <p14:tracePt t="102536" x="3946525" y="5795963"/>
          <p14:tracePt t="102750" x="3919538" y="5830888"/>
          <p14:tracePt t="102759" x="3857625" y="5894388"/>
          <p14:tracePt t="102776" x="3759200" y="5956300"/>
          <p14:tracePt t="102797" x="3527425" y="6089650"/>
          <p14:tracePt t="102816" x="3224213" y="6188075"/>
          <p14:tracePt t="102836" x="3108325" y="6205538"/>
          <p14:tracePt t="102856" x="3081338" y="6205538"/>
          <p14:tracePt t="102896" x="3081338" y="6153150"/>
          <p14:tracePt t="102916" x="3081338" y="6054725"/>
          <p14:tracePt t="102936" x="3108325" y="5946775"/>
          <p14:tracePt t="102956" x="3170238" y="5875338"/>
          <p14:tracePt t="102977" x="3268663" y="5830888"/>
          <p14:tracePt t="102997" x="3446463" y="5776913"/>
          <p14:tracePt t="103017" x="3857625" y="5661025"/>
          <p14:tracePt t="103037" x="4251325" y="5599113"/>
          <p14:tracePt t="103057" x="4589463" y="5599113"/>
          <p14:tracePt t="103077" x="4803775" y="5608638"/>
          <p14:tracePt t="103098" x="5037138" y="5643563"/>
          <p14:tracePt t="103118" x="5251450" y="5661025"/>
          <p14:tracePt t="103138" x="5348288" y="5680075"/>
          <p14:tracePt t="103156" x="5384800" y="5680075"/>
          <p14:tracePt t="103176" x="5429250" y="5688013"/>
          <p14:tracePt t="103217" x="5429250" y="5697538"/>
          <p14:tracePt t="103237" x="5394325" y="5795963"/>
          <p14:tracePt t="103256" x="5348288" y="5875338"/>
          <p14:tracePt t="103277" x="5330825" y="5919788"/>
          <p14:tracePt t="103297" x="5313363" y="5929313"/>
          <p14:tracePt t="103316" x="5251450" y="5946775"/>
          <p14:tracePt t="103337" x="5116513" y="6027738"/>
          <p14:tracePt t="103357" x="4991100" y="6089650"/>
          <p14:tracePt t="103376" x="4884738" y="6143625"/>
          <p14:tracePt t="103396" x="4741863" y="6205538"/>
          <p14:tracePt t="103417" x="4554538" y="6242050"/>
          <p14:tracePt t="103437" x="4367213" y="6215063"/>
          <p14:tracePt t="131947" x="4367213" y="6205538"/>
          <p14:tracePt t="131957" x="4367213" y="6197600"/>
          <p14:tracePt t="131967" x="4367213" y="6180138"/>
          <p14:tracePt t="131982" x="4367213" y="6170613"/>
          <p14:tracePt t="132002" x="4367213" y="6126163"/>
          <p14:tracePt t="132021" x="4367213" y="6089650"/>
          <p14:tracePt t="132042" x="4367213" y="6045200"/>
          <p14:tracePt t="132131" x="4375150" y="6045200"/>
          <p14:tracePt t="132193" x="4375150" y="6037263"/>
          <p14:tracePt t="132213" x="4375150" y="6027738"/>
          <p14:tracePt t="132233" x="4375150" y="6010275"/>
          <p14:tracePt t="132244" x="4375150" y="6000750"/>
          <p14:tracePt t="132254" x="4375150" y="5991225"/>
          <p14:tracePt t="132264" x="4384675" y="5983288"/>
          <p14:tracePt t="132282" x="4384675" y="5965825"/>
          <p14:tracePt t="132303" x="4384675" y="5956300"/>
          <p14:tracePt t="132322" x="4384675" y="5938838"/>
          <p14:tracePt t="132342" x="4384675" y="5902325"/>
          <p14:tracePt t="132362" x="4384675" y="5884863"/>
          <p14:tracePt t="132382" x="4384675" y="5875338"/>
          <p14:tracePt t="132674" x="4384675" y="5867400"/>
          <p14:tracePt t="132684" x="4384675" y="5848350"/>
          <p14:tracePt t="132694" x="4384675" y="5830888"/>
          <p14:tracePt t="132705" x="4384675" y="5813425"/>
          <p14:tracePt t="132722" x="4384675" y="5803900"/>
          <p14:tracePt t="132742" x="4384675" y="5732463"/>
          <p14:tracePt t="132762" x="4384675" y="5670550"/>
          <p14:tracePt t="132782" x="4384675" y="5626100"/>
          <p14:tracePt t="132802" x="4384675" y="5562600"/>
          <p14:tracePt t="132822" x="4384675" y="5438775"/>
          <p14:tracePt t="132842" x="4384675" y="5357813"/>
          <p14:tracePt t="132862" x="4384675" y="5303838"/>
          <p14:tracePt t="132882" x="4375150" y="5251450"/>
          <p14:tracePt t="132902" x="4357688" y="5153025"/>
          <p14:tracePt t="132922" x="4348163" y="5010150"/>
          <p14:tracePt t="132942" x="4348163" y="4902200"/>
          <p14:tracePt t="132962" x="4348163" y="4724400"/>
          <p14:tracePt t="132982" x="4357688" y="4581525"/>
          <p14:tracePt t="133002" x="4367213" y="4491038"/>
          <p14:tracePt t="133023" x="4384675" y="4429125"/>
          <p14:tracePt t="133043" x="4394200" y="4367213"/>
          <p14:tracePt t="133064" x="4402138" y="4259263"/>
          <p14:tracePt t="133083" x="4402138" y="4197350"/>
          <p14:tracePt t="133104" x="4402138" y="4170363"/>
          <p14:tracePt t="133122" x="4402138" y="4160838"/>
          <p14:tracePt t="133142" x="4402138" y="4133850"/>
          <p14:tracePt t="133163" x="4402138" y="4116388"/>
          <p14:tracePt t="133182" x="4402138" y="4081463"/>
          <p14:tracePt t="133202" x="4402138" y="4044950"/>
          <p14:tracePt t="133222" x="4402138" y="4010025"/>
          <p14:tracePt t="133242" x="4402138" y="3965575"/>
          <p14:tracePt t="133262" x="4402138" y="3956050"/>
          <p14:tracePt t="133282" x="4402138" y="3946525"/>
          <p14:tracePt t="133302" x="4402138" y="3929063"/>
          <p14:tracePt t="133330" x="4402138" y="3919538"/>
          <p14:tracePt t="133545" x="4402138" y="3929063"/>
          <p14:tracePt t="133555" x="4402138" y="3956050"/>
          <p14:tracePt t="133565" x="4402138" y="3983038"/>
          <p14:tracePt t="133582" x="4402138" y="4044950"/>
          <p14:tracePt t="133602" x="4411663" y="4098925"/>
          <p14:tracePt t="133622" x="4429125" y="4160838"/>
          <p14:tracePt t="133642" x="4419600" y="4322763"/>
          <p14:tracePt t="133663" x="4402138" y="4375150"/>
          <p14:tracePt t="133682" x="4402138" y="4402138"/>
          <p14:tracePt t="133702" x="4402138" y="4438650"/>
          <p14:tracePt t="133722" x="4411663" y="4537075"/>
          <p14:tracePt t="133742" x="4446588" y="4724400"/>
          <p14:tracePt t="133762" x="4465638" y="4795838"/>
          <p14:tracePt t="133782" x="4473575" y="4848225"/>
          <p14:tracePt t="133802" x="4483100" y="4919663"/>
          <p14:tracePt t="133822" x="4491038" y="5072063"/>
          <p14:tracePt t="133842" x="4500563" y="5160963"/>
          <p14:tracePt t="133863" x="4510088" y="5214938"/>
          <p14:tracePt t="133883" x="4518025" y="5259388"/>
          <p14:tracePt t="133904" x="4518025" y="5295900"/>
          <p14:tracePt t="133923" x="4518025" y="5367338"/>
          <p14:tracePt t="133942" x="4518025" y="5429250"/>
          <p14:tracePt t="133963" x="4518025" y="5483225"/>
          <p14:tracePt t="133982" x="4518025" y="5527675"/>
          <p14:tracePt t="134002" x="4537075" y="5608638"/>
          <p14:tracePt t="134022" x="4554538" y="5715000"/>
          <p14:tracePt t="134027" x="4554538" y="5768975"/>
          <p14:tracePt t="134042" x="4562475" y="5803900"/>
          <p14:tracePt t="134062" x="4572000" y="5848350"/>
          <p14:tracePt t="134082" x="4572000" y="5867400"/>
          <p14:tracePt t="134103" x="4572000" y="5875338"/>
          <p14:tracePt t="134303" x="4572000" y="5857875"/>
          <p14:tracePt t="134313" x="4572000" y="5840413"/>
          <p14:tracePt t="134324" x="4572000" y="5813425"/>
          <p14:tracePt t="134344" x="4572000" y="5741988"/>
          <p14:tracePt t="134362" x="4562475" y="5724525"/>
          <p14:tracePt t="134382" x="4562475" y="5688013"/>
          <p14:tracePt t="134402" x="4562475" y="5670550"/>
          <p14:tracePt t="134422" x="4562475" y="5626100"/>
          <p14:tracePt t="134442" x="4562475" y="5545138"/>
          <p14:tracePt t="134462" x="4562475" y="5473700"/>
          <p14:tracePt t="134482" x="4554538" y="5411788"/>
          <p14:tracePt t="134502" x="4545013" y="5367338"/>
          <p14:tracePt t="134522" x="4537075" y="5268913"/>
          <p14:tracePt t="134542" x="4518025" y="5160963"/>
          <p14:tracePt t="134562" x="4510088" y="5045075"/>
          <p14:tracePt t="134582" x="4500563" y="4830763"/>
          <p14:tracePt t="134603" x="4500563" y="4705350"/>
          <p14:tracePt t="134622" x="4500563" y="4633913"/>
          <p14:tracePt t="134642" x="4500563" y="4572000"/>
          <p14:tracePt t="134663" x="4500563" y="4500563"/>
          <p14:tracePt t="134683" x="4500563" y="4394200"/>
          <p14:tracePt t="134703" x="4491038" y="4348163"/>
          <p14:tracePt t="134724" x="4491038" y="4340225"/>
          <p14:tracePt t="134743" x="4491038" y="4330700"/>
          <p14:tracePt t="135082" x="4491038" y="4322763"/>
          <p14:tracePt t="135092" x="4491038" y="4313238"/>
          <p14:tracePt t="135103" x="4491038" y="4286250"/>
          <p14:tracePt t="135123" x="4473575" y="4071938"/>
          <p14:tracePt t="135143" x="4429125" y="3894138"/>
          <p14:tracePt t="135164" x="4411663" y="3687763"/>
          <p14:tracePt t="135184" x="4402138" y="3581400"/>
          <p14:tracePt t="135204" x="4394200" y="3527425"/>
          <p14:tracePt t="135222" x="4394200" y="3500438"/>
          <p14:tracePt t="135243" x="4394200" y="3490913"/>
          <p14:tracePt t="135262" x="4394200" y="3473450"/>
          <p14:tracePt t="135922" x="4357688" y="3571875"/>
          <p14:tracePt t="135932" x="4348163" y="3598863"/>
          <p14:tracePt t="135943" x="4348163" y="3670300"/>
          <p14:tracePt t="135963" x="4340225" y="3759200"/>
          <p14:tracePt t="135983" x="4340225" y="3867150"/>
          <p14:tracePt t="136004" x="4367213" y="4108450"/>
          <p14:tracePt t="136024" x="4384675" y="4268788"/>
          <p14:tracePt t="136043" x="4384675" y="4340225"/>
          <p14:tracePt t="136063" x="4402138" y="4518025"/>
          <p14:tracePt t="136083" x="4411663" y="4697413"/>
          <p14:tracePt t="136103" x="4411663" y="4786313"/>
          <p14:tracePt t="136123" x="4429125" y="4938713"/>
          <p14:tracePt t="136143" x="4446588" y="5108575"/>
          <p14:tracePt t="136163" x="4446588" y="5170488"/>
          <p14:tracePt t="136183" x="4446588" y="5214938"/>
          <p14:tracePt t="136203" x="4446588" y="5286375"/>
          <p14:tracePt t="136223" x="4465638" y="5465763"/>
          <p14:tracePt t="136243" x="4483100" y="5653088"/>
          <p14:tracePt t="136263" x="4510088" y="5741988"/>
          <p14:tracePt t="136283" x="4537075" y="5813425"/>
          <p14:tracePt t="136303" x="4545013" y="5884863"/>
          <p14:tracePt t="136608" x="4545013" y="5867400"/>
          <p14:tracePt t="136618" x="4545013" y="5848350"/>
          <p14:tracePt t="136629" x="4545013" y="5803900"/>
          <p14:tracePt t="136643" x="4545013" y="5776913"/>
          <p14:tracePt t="136664" x="4545013" y="5688013"/>
          <p14:tracePt t="136683" x="4518025" y="5419725"/>
          <p14:tracePt t="136703" x="4491038" y="5241925"/>
          <p14:tracePt t="136723" x="4473575" y="4911725"/>
          <p14:tracePt t="136743" x="4473575" y="4714875"/>
          <p14:tracePt t="136763" x="4465638" y="4589463"/>
          <p14:tracePt t="136783" x="4465638" y="4411663"/>
          <p14:tracePt t="136803" x="4465638" y="4268788"/>
          <p14:tracePt t="136823" x="4465638" y="4205288"/>
          <p14:tracePt t="136844" x="4465638" y="4160838"/>
          <p14:tracePt t="136864" x="4473575" y="4116388"/>
          <p14:tracePt t="136884" x="4473575" y="4089400"/>
          <p14:tracePt t="136904" x="4473575" y="4037013"/>
          <p14:tracePt t="136923" x="4473575" y="4000500"/>
          <p14:tracePt t="136943" x="4473575" y="3956050"/>
          <p14:tracePt t="136963" x="4473575" y="3929063"/>
          <p14:tracePt t="136983" x="4473575" y="3884613"/>
          <p14:tracePt t="137003" x="4483100" y="3840163"/>
          <p14:tracePt t="137023" x="4483100" y="3822700"/>
          <p14:tracePt t="137043" x="4483100" y="3813175"/>
          <p14:tracePt t="137171" x="4483100" y="3822700"/>
          <p14:tracePt t="137182" x="4483100" y="3830638"/>
          <p14:tracePt t="137192" x="4483100" y="3848100"/>
          <p14:tracePt t="137203" x="4483100" y="3884613"/>
          <p14:tracePt t="137223" x="4465638" y="4116388"/>
          <p14:tracePt t="137243" x="4429125" y="4402138"/>
          <p14:tracePt t="137264" x="4402138" y="5018088"/>
          <p14:tracePt t="137284" x="4394200" y="5465763"/>
          <p14:tracePt t="137305" x="4384675" y="5653088"/>
          <p14:tracePt t="137323" x="4384675" y="5732463"/>
          <p14:tracePt t="137343" x="4384675" y="5867400"/>
          <p14:tracePt t="137363" x="4384675" y="5965825"/>
          <p14:tracePt t="137383" x="4456113" y="5965825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</a:t>
            </a:r>
            <a:r>
              <a:rPr lang="en-US" dirty="0" err="1" smtClean="0"/>
              <a:t>uArch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20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50838"/>
      </p:ext>
    </p:extLst>
  </p:cSld>
  <p:clrMapOvr>
    <a:masterClrMapping/>
  </p:clrMapOvr>
  <p:transition advTm="50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Instruction Set Architecture (ISA)</a:t>
            </a:r>
            <a:r>
              <a:rPr lang="en-US" dirty="0" smtClean="0"/>
              <a:t> is a precise </a:t>
            </a:r>
            <a:r>
              <a:rPr lang="en-US" dirty="0"/>
              <a:t>definition of </a:t>
            </a:r>
            <a:r>
              <a:rPr lang="en-US" dirty="0" smtClean="0"/>
              <a:t>computer instructions, features and mechanism </a:t>
            </a:r>
            <a:r>
              <a:rPr lang="en-US" dirty="0" smtClean="0">
                <a:solidFill>
                  <a:schemeClr val="bg2"/>
                </a:solidFill>
              </a:rPr>
              <a:t>(procedures, interrupt/exception handler, etc.) </a:t>
            </a:r>
            <a:r>
              <a:rPr lang="en-US" dirty="0"/>
              <a:t>and also some structures </a:t>
            </a:r>
            <a:r>
              <a:rPr lang="en-US" dirty="0">
                <a:solidFill>
                  <a:schemeClr val="bg2"/>
                </a:solidFill>
              </a:rPr>
              <a:t>(registers, memory, etc.) </a:t>
            </a: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can be thought as an agreement between a programmer and an engineer: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programmer needs to program </a:t>
            </a:r>
            <a:r>
              <a:rPr lang="en-US" dirty="0" smtClean="0"/>
              <a:t>machine.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It’s </a:t>
            </a:r>
            <a:r>
              <a:rPr lang="en-US" dirty="0"/>
              <a:t>all hardware designer needs to design machine.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Microarchitecture (</a:t>
            </a:r>
            <a:r>
              <a:rPr lang="en-US" dirty="0" smtClean="0">
                <a:solidFill>
                  <a:schemeClr val="accent1"/>
                </a:solidFill>
              </a:rPr>
              <a:t>uArch, implementation) </a:t>
            </a:r>
            <a:r>
              <a:rPr lang="en-US" dirty="0"/>
              <a:t>is an o</a:t>
            </a:r>
            <a:r>
              <a:rPr lang="en-US" dirty="0" smtClean="0"/>
              <a:t>rganization </a:t>
            </a:r>
            <a:r>
              <a:rPr lang="en-US" dirty="0"/>
              <a:t>and features </a:t>
            </a:r>
            <a:r>
              <a:rPr lang="en-US" dirty="0" smtClean="0"/>
              <a:t>of Hardware </a:t>
            </a:r>
            <a:r>
              <a:rPr lang="en-US" dirty="0"/>
              <a:t>that executes instructions </a:t>
            </a:r>
            <a:r>
              <a:rPr lang="en-US" dirty="0" smtClean="0"/>
              <a:t>and support features defined in the </a:t>
            </a:r>
            <a:r>
              <a:rPr lang="en-US" dirty="0"/>
              <a:t>ISA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545964"/>
      </p:ext>
    </p:extLst>
  </p:cSld>
  <p:clrMapOvr>
    <a:masterClrMapping/>
  </p:clrMapOvr>
  <p:transition advTm="807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  <p:extLst mod="1">
    <p:ext uri="{3A86A75C-4F4B-4683-9AE1-C65F6400EC91}">
      <p14:laserTraceLst xmlns:p14="http://schemas.microsoft.com/office/powerpoint/2010/main">
        <p14:tracePtLst>
          <p14:tracePt t="24536" x="7340600" y="5348288"/>
          <p14:tracePt t="24544" x="7242175" y="5241925"/>
          <p14:tracePt t="24553" x="7153275" y="5153025"/>
          <p14:tracePt t="24567" x="7072313" y="4983163"/>
          <p14:tracePt t="24585" x="6983413" y="4303713"/>
          <p14:tracePt t="24605" x="6956425" y="3803650"/>
          <p14:tracePt t="24624" x="6973888" y="3687763"/>
          <p14:tracePt t="24644" x="7045325" y="3473450"/>
          <p14:tracePt t="24664" x="7153275" y="3133725"/>
          <p14:tracePt t="24686" x="7197725" y="2990850"/>
          <p14:tracePt t="24704" x="7205663" y="2786063"/>
          <p14:tracePt t="24724" x="7205663" y="2589213"/>
          <p14:tracePt t="24744" x="7205663" y="2509838"/>
          <p14:tracePt t="24764" x="7205663" y="2500313"/>
          <p14:tracePt t="25065" x="7180263" y="2473325"/>
          <p14:tracePt t="25076" x="7170738" y="2446338"/>
          <p14:tracePt t="25086" x="7153275" y="2428875"/>
          <p14:tracePt t="25104" x="7116763" y="2384425"/>
          <p14:tracePt t="25124" x="7054850" y="2330450"/>
          <p14:tracePt t="25144" x="6983413" y="2286000"/>
          <p14:tracePt t="25164" x="6902450" y="2214563"/>
          <p14:tracePt t="25184" x="6858000" y="2143125"/>
          <p14:tracePt t="25204" x="6848475" y="2036763"/>
          <p14:tracePt t="25224" x="6848475" y="1965325"/>
          <p14:tracePt t="25244" x="6840538" y="1919288"/>
          <p14:tracePt t="25284" x="6840538" y="1911350"/>
          <p14:tracePt t="25304" x="6804025" y="1901825"/>
          <p14:tracePt t="25926" x="6796088" y="1901825"/>
          <p14:tracePt t="25936" x="6796088" y="1911350"/>
          <p14:tracePt t="25947" x="6796088" y="1928813"/>
          <p14:tracePt t="25964" x="6786563" y="1990725"/>
          <p14:tracePt t="25984" x="6786563" y="2062163"/>
          <p14:tracePt t="26004" x="6796088" y="2116138"/>
          <p14:tracePt t="26024" x="6823075" y="2160588"/>
          <p14:tracePt t="26045" x="6831013" y="2179638"/>
          <p14:tracePt t="26064" x="6858000" y="2205038"/>
          <p14:tracePt t="26084" x="6867525" y="2214563"/>
          <p14:tracePt t="26104" x="6902450" y="2214563"/>
          <p14:tracePt t="26124" x="6946900" y="2241550"/>
          <p14:tracePt t="26144" x="7000875" y="2224088"/>
          <p14:tracePt t="26164" x="7143750" y="2197100"/>
          <p14:tracePt t="26183" x="7394575" y="2187575"/>
          <p14:tracePt t="26204" x="7653338" y="2179638"/>
          <p14:tracePt t="26224" x="7912100" y="2179638"/>
          <p14:tracePt t="26244" x="8045450" y="2160588"/>
          <p14:tracePt t="26264" x="8161338" y="2143125"/>
          <p14:tracePt t="26284" x="8205788" y="2143125"/>
          <p14:tracePt t="26305" x="8224838" y="2133600"/>
          <p14:tracePt t="26346" x="8232775" y="2133600"/>
          <p14:tracePt t="26366" x="8251825" y="2098675"/>
          <p14:tracePt t="26612" x="8232775" y="2098675"/>
          <p14:tracePt t="26623" x="8180388" y="2098675"/>
          <p14:tracePt t="26633" x="8089900" y="2098675"/>
          <p14:tracePt t="26644" x="7939088" y="2108200"/>
          <p14:tracePt t="26664" x="7402513" y="2125663"/>
          <p14:tracePt t="26684" x="6858000" y="2143125"/>
          <p14:tracePt t="26704" x="6232525" y="2143125"/>
          <p14:tracePt t="26724" x="5589588" y="2187575"/>
          <p14:tracePt t="26745" x="4983163" y="2241550"/>
          <p14:tracePt t="26766" x="4598988" y="2295525"/>
          <p14:tracePt t="26785" x="4456113" y="2357438"/>
          <p14:tracePt t="27074" x="4500563" y="2393950"/>
          <p14:tracePt t="27083" x="4562475" y="2411413"/>
          <p14:tracePt t="27093" x="4643438" y="2438400"/>
          <p14:tracePt t="27104" x="4732338" y="2473325"/>
          <p14:tracePt t="27124" x="4956175" y="2589213"/>
          <p14:tracePt t="27144" x="5081588" y="2679700"/>
          <p14:tracePt t="27165" x="5116513" y="2705100"/>
          <p14:tracePt t="27257" x="5116513" y="2714625"/>
          <p14:tracePt t="27277" x="5081588" y="2732088"/>
          <p14:tracePt t="27288" x="5027613" y="2759075"/>
          <p14:tracePt t="27298" x="4965700" y="2786063"/>
          <p14:tracePt t="27308" x="4884738" y="2822575"/>
          <p14:tracePt t="27325" x="4813300" y="2874963"/>
          <p14:tracePt t="27344" x="4572000" y="3062288"/>
          <p14:tracePt t="27364" x="4170363" y="3384550"/>
          <p14:tracePt t="27384" x="3803650" y="3544888"/>
          <p14:tracePt t="27405" x="3643313" y="3589338"/>
          <p14:tracePt t="27424" x="3633788" y="3589338"/>
          <p14:tracePt t="27464" x="3616325" y="3544888"/>
          <p14:tracePt t="27484" x="3616325" y="3473450"/>
          <p14:tracePt t="27504" x="3633788" y="3322638"/>
          <p14:tracePt t="27524" x="3670300" y="3241675"/>
          <p14:tracePt t="27544" x="3714750" y="3170238"/>
          <p14:tracePt t="27564" x="3741738" y="3116263"/>
          <p14:tracePt t="27585" x="3768725" y="3054350"/>
          <p14:tracePt t="27604" x="3768725" y="2990850"/>
          <p14:tracePt t="27902" x="3741738" y="3009900"/>
          <p14:tracePt t="27912" x="3714750" y="3027363"/>
          <p14:tracePt t="27924" x="3687763" y="3044825"/>
          <p14:tracePt t="27944" x="3652838" y="3089275"/>
          <p14:tracePt t="27965" x="3633788" y="3133725"/>
          <p14:tracePt t="27984" x="3633788" y="3232150"/>
          <p14:tracePt t="28004" x="3633788" y="3286125"/>
          <p14:tracePt t="28025" x="3724275" y="3303588"/>
          <p14:tracePt t="28045" x="3830638" y="3303588"/>
          <p14:tracePt t="36625" x="3741738" y="3313113"/>
          <p14:tracePt t="36634" x="3670300" y="3313113"/>
          <p14:tracePt t="36646" x="3616325" y="3313113"/>
          <p14:tracePt t="36666" x="3429000" y="3295650"/>
          <p14:tracePt t="36687" x="3259138" y="3241675"/>
          <p14:tracePt t="36706" x="3116263" y="3214688"/>
          <p14:tracePt t="36726" x="3000375" y="3160713"/>
          <p14:tracePt t="36747" x="2946400" y="3125788"/>
          <p14:tracePt t="36768" x="2938463" y="3089275"/>
          <p14:tracePt t="36786" x="2938463" y="3054350"/>
          <p14:tracePt t="43146" x="2928938" y="3062288"/>
          <p14:tracePt t="43156" x="2901950" y="3133725"/>
          <p14:tracePt t="43168" x="2867025" y="3224213"/>
          <p14:tracePt t="43187" x="2759075" y="3394075"/>
          <p14:tracePt t="43207" x="2562225" y="3776663"/>
          <p14:tracePt t="43228" x="2446338" y="3919538"/>
          <p14:tracePt t="43248" x="2366963" y="4027488"/>
          <p14:tracePt t="43268" x="2303463" y="4179888"/>
          <p14:tracePt t="43289" x="2241550" y="4357688"/>
          <p14:tracePt t="43307" x="2224088" y="4419600"/>
          <p14:tracePt t="43327" x="2205038" y="4491038"/>
          <p14:tracePt t="43347" x="2187575" y="4554538"/>
          <p14:tracePt t="43367" x="2187575" y="4581525"/>
          <p14:tracePt t="43387" x="2187575" y="4598988"/>
          <p14:tracePt t="77263" x="2197100" y="4598988"/>
          <p14:tracePt t="77272" x="2232025" y="4598988"/>
          <p14:tracePt t="77282" x="2357438" y="4652963"/>
          <p14:tracePt t="77294" x="2660650" y="4786313"/>
          <p14:tracePt t="77313" x="3313113" y="5214938"/>
          <p14:tracePt t="77334" x="3911600" y="5438775"/>
          <p14:tracePt t="77354" x="4367213" y="5581650"/>
          <p14:tracePt t="77374" x="4598988" y="5616575"/>
          <p14:tracePt t="77395" x="4894263" y="5776913"/>
          <p14:tracePt t="77414" x="5018088" y="5857875"/>
          <p14:tracePt t="77999" x="5045075" y="5857875"/>
          <p14:tracePt t="78009" x="5081588" y="5857875"/>
          <p14:tracePt t="78020" x="5116513" y="5857875"/>
          <p14:tracePt t="78034" x="5160963" y="5867400"/>
          <p14:tracePt t="78054" x="5322888" y="5867400"/>
          <p14:tracePt t="78074" x="5518150" y="5875338"/>
          <p14:tracePt t="78094" x="5732463" y="5875338"/>
          <p14:tracePt t="78114" x="5956300" y="5894388"/>
          <p14:tracePt t="78134" x="6089650" y="5929313"/>
          <p14:tracePt t="78154" x="6180138" y="594677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ISA and uArch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57828"/>
            <a:ext cx="8228012" cy="5263678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>
                <a:solidFill>
                  <a:schemeClr val="accent1"/>
                </a:solidFill>
              </a:rPr>
              <a:t>ISA</a:t>
            </a:r>
            <a:r>
              <a:rPr lang="en-US" dirty="0"/>
              <a:t> d</a:t>
            </a:r>
            <a:r>
              <a:rPr lang="en-US" dirty="0" smtClean="0"/>
              <a:t>efines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Data Formats.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(Integer, Floating Point, Vector/Packed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en-US" dirty="0" smtClean="0"/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Instructions.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(Operations, encoding, etc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Registers </a:t>
            </a:r>
            <a:r>
              <a:rPr lang="en-US" dirty="0"/>
              <a:t>and Memory </a:t>
            </a:r>
            <a:r>
              <a:rPr lang="en-US" dirty="0" smtClean="0"/>
              <a:t>Organization.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Interrupts</a:t>
            </a:r>
            <a:r>
              <a:rPr lang="en-US" dirty="0"/>
              <a:t>, exceptions, and </a:t>
            </a:r>
            <a:r>
              <a:rPr lang="en-US" dirty="0" smtClean="0"/>
              <a:t>traps.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Implementation-Dependent </a:t>
            </a:r>
            <a:r>
              <a:rPr lang="en-US" dirty="0"/>
              <a:t>Features.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(Memory control, custom features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/>
              <a:t>What a </a:t>
            </a:r>
            <a:r>
              <a:rPr lang="en-US" dirty="0" smtClean="0"/>
              <a:t>typical </a:t>
            </a:r>
            <a:r>
              <a:rPr lang="en-US" dirty="0" smtClean="0">
                <a:solidFill>
                  <a:schemeClr val="accent1"/>
                </a:solidFill>
              </a:rPr>
              <a:t>uArch</a:t>
            </a:r>
            <a:r>
              <a:rPr lang="en-US" dirty="0" smtClean="0"/>
              <a:t> defines </a:t>
            </a:r>
            <a:r>
              <a:rPr lang="en-US" dirty="0" smtClean="0">
                <a:solidFill>
                  <a:srgbClr val="C00000"/>
                </a:solidFill>
              </a:rPr>
              <a:t>(not included into ISA)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Memory hierarchy organization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(caches, buses,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Pipeline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(forwarding, branch prediction, etc.)</a:t>
            </a:r>
          </a:p>
          <a:p>
            <a:pPr marL="757238" lvl="2" indent="-342900">
              <a:lnSpc>
                <a:spcPct val="125000"/>
              </a:lnSpc>
              <a:buFont typeface="Arial" pitchFamily="34" charset="0"/>
              <a:buChar char="•"/>
            </a:pPr>
            <a:r>
              <a:rPr lang="en-US" dirty="0" smtClean="0"/>
              <a:t>Out-of-order executions </a:t>
            </a:r>
            <a:r>
              <a:rPr lang="en-US" dirty="0"/>
              <a:t>… and </a:t>
            </a:r>
            <a:r>
              <a:rPr lang="en-US" dirty="0" smtClean="0"/>
              <a:t>many others.</a:t>
            </a:r>
            <a:endParaRPr lang="en-US" dirty="0"/>
          </a:p>
          <a:p>
            <a:pPr marL="342900" indent="-342900">
              <a:lnSpc>
                <a:spcPct val="125000"/>
              </a:lnSpc>
              <a:buFont typeface="Arial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8092" y="2703749"/>
            <a:ext cx="3164543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9868"/>
              <a:gd name="adj5" fmla="val -16146"/>
              <a:gd name="adj6" fmla="val -22304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the </a:t>
            </a:r>
            <a:r>
              <a:rPr lang="en-US" i="1" dirty="0" smtClean="0">
                <a:solidFill>
                  <a:schemeClr val="accent1"/>
                </a:solidFill>
              </a:rPr>
              <a:t>programmer-visible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smtClean="0">
                <a:solidFill>
                  <a:schemeClr val="accent1"/>
                </a:solidFill>
              </a:rPr>
              <a:t>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5292" y="2103114"/>
            <a:ext cx="2556191" cy="369332"/>
          </a:xfrm>
          <a:prstGeom prst="callout2">
            <a:avLst>
              <a:gd name="adj1" fmla="val 47878"/>
              <a:gd name="adj2" fmla="val -2951"/>
              <a:gd name="adj3" fmla="val 47878"/>
              <a:gd name="adj4" fmla="val -11027"/>
              <a:gd name="adj5" fmla="val 7113"/>
              <a:gd name="adj6" fmla="val -26087"/>
            </a:avLst>
          </a:prstGeom>
          <a:noFill/>
          <a:ln w="19050">
            <a:solidFill>
              <a:srgbClr val="FF3300"/>
            </a:solidFill>
            <a:prstDash val="sysDot"/>
            <a:headEnd type="none" w="med" len="med"/>
            <a:tailEnd type="arrow" w="med" len="med"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i="1" dirty="0" smtClean="0">
                <a:solidFill>
                  <a:schemeClr val="accent1"/>
                </a:solidFill>
              </a:rPr>
              <a:t>hey change the state</a:t>
            </a:r>
            <a:endParaRPr lang="en-US" i="1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7131420" y="2472446"/>
            <a:ext cx="268943" cy="263134"/>
          </a:xfrm>
          <a:prstGeom prst="downArrow">
            <a:avLst>
              <a:gd name="adj1" fmla="val 46388"/>
              <a:gd name="adj2" fmla="val 46124"/>
            </a:avLst>
          </a:prstGeom>
          <a:solidFill>
            <a:schemeClr val="tx2">
              <a:lumMod val="60000"/>
              <a:lumOff val="4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3599799"/>
      </p:ext>
    </p:extLst>
  </p:cSld>
  <p:clrMapOvr>
    <a:masterClrMapping/>
  </p:clrMapOvr>
  <p:transition advTm="1766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  <p:bldP spid="4" grpId="0" animBg="1"/>
      <p:bldP spid="6" grpId="0" animBg="1"/>
      <p:bldP spid="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6880" x="5367338" y="5197475"/>
          <p14:tracePt t="6889" x="5099050" y="5010150"/>
          <p14:tracePt t="6901" x="4822825" y="4786313"/>
          <p14:tracePt t="6921" x="4187825" y="4214813"/>
          <p14:tracePt t="6941" x="3608388" y="3830638"/>
          <p14:tracePt t="6961" x="3241675" y="3571875"/>
          <p14:tracePt t="6982" x="2919413" y="3330575"/>
          <p14:tracePt t="7002" x="2732088" y="3259138"/>
          <p14:tracePt t="7021" x="2687638" y="3241675"/>
          <p14:tracePt t="7288" x="2687638" y="3187700"/>
          <p14:tracePt t="7299" x="2687638" y="3108325"/>
          <p14:tracePt t="7309" x="2705100" y="2894013"/>
          <p14:tracePt t="7321" x="2741613" y="2724150"/>
          <p14:tracePt t="7341" x="2830513" y="2347913"/>
          <p14:tracePt t="7361" x="2982913" y="1741488"/>
          <p14:tracePt t="7381" x="3116263" y="1411288"/>
          <p14:tracePt t="7401" x="3179763" y="1241425"/>
          <p14:tracePt t="7421" x="3205163" y="1223963"/>
          <p14:tracePt t="7523" x="3197225" y="1223963"/>
          <p14:tracePt t="7534" x="3179763" y="1231900"/>
          <p14:tracePt t="7544" x="3170238" y="1231900"/>
          <p14:tracePt t="7561" x="3160713" y="1241425"/>
          <p14:tracePt t="7581" x="3152775" y="1250950"/>
          <p14:tracePt t="7601" x="3143250" y="1276350"/>
          <p14:tracePt t="7621" x="3098800" y="1357313"/>
          <p14:tracePt t="7641" x="3027363" y="1438275"/>
          <p14:tracePt t="7661" x="2965450" y="1517650"/>
          <p14:tracePt t="7681" x="2938463" y="1562100"/>
          <p14:tracePt t="7701" x="2928938" y="1633538"/>
          <p14:tracePt t="7721" x="2928938" y="1652588"/>
          <p14:tracePt t="7741" x="2928938" y="1704975"/>
          <p14:tracePt t="7761" x="2928938" y="1741488"/>
          <p14:tracePt t="7781" x="2955925" y="1751013"/>
          <p14:tracePt t="7801" x="2973388" y="1758950"/>
          <p14:tracePt t="7841" x="2982913" y="1758950"/>
          <p14:tracePt t="7861" x="3000375" y="1768475"/>
          <p14:tracePt t="7882" x="3009900" y="1776413"/>
          <p14:tracePt t="7934" x="3027363" y="1785938"/>
          <p14:tracePt t="7943" x="3054350" y="1812925"/>
          <p14:tracePt t="7961" x="3108325" y="1866900"/>
          <p14:tracePt t="7981" x="3232150" y="1990725"/>
          <p14:tracePt t="8001" x="3348038" y="2071688"/>
          <p14:tracePt t="8021" x="3367088" y="2044700"/>
          <p14:tracePt t="8261" x="3402013" y="2044700"/>
          <p14:tracePt t="8270" x="3473450" y="2027238"/>
          <p14:tracePt t="8282" x="3562350" y="1965325"/>
          <p14:tracePt t="8302" x="3840163" y="1955800"/>
          <p14:tracePt t="8323" x="4205288" y="1965325"/>
          <p14:tracePt t="8342" x="4456113" y="1982788"/>
          <p14:tracePt t="8363" x="4608513" y="2000250"/>
          <p14:tracePt t="8382" x="4660900" y="2000250"/>
          <p14:tracePt t="8401" x="4697413" y="2000250"/>
          <p14:tracePt t="8421" x="4705350" y="2000250"/>
          <p14:tracePt t="8441" x="4724400" y="2000250"/>
          <p14:tracePt t="8669" x="4768850" y="2000250"/>
          <p14:tracePt t="8680" x="4848225" y="2009775"/>
          <p14:tracePt t="8690" x="4973638" y="2054225"/>
          <p14:tracePt t="8702" x="5268913" y="2143125"/>
          <p14:tracePt t="8722" x="5724525" y="2347913"/>
          <p14:tracePt t="8742" x="6000750" y="2455863"/>
          <p14:tracePt t="8762" x="6232525" y="2473325"/>
          <p14:tracePt t="8789" x="6303963" y="2473325"/>
          <p14:tracePt t="8802" x="6384925" y="2473325"/>
          <p14:tracePt t="8822" x="6643688" y="2347913"/>
          <p14:tracePt t="8841" x="6653213" y="2339975"/>
          <p14:tracePt t="8862" x="6653213" y="2312988"/>
          <p14:tracePt t="8882" x="6653213" y="2303463"/>
          <p14:tracePt t="8946" x="6653213" y="2276475"/>
          <p14:tracePt t="8956" x="6653213" y="2251075"/>
          <p14:tracePt t="8966" x="6653213" y="2214563"/>
          <p14:tracePt t="8982" x="6653213" y="2179638"/>
          <p14:tracePt t="9001" x="6634163" y="2054225"/>
          <p14:tracePt t="9021" x="6545263" y="1901825"/>
          <p14:tracePt t="9042" x="6446838" y="1830388"/>
          <p14:tracePt t="9061" x="6296025" y="1758950"/>
          <p14:tracePt t="9082" x="6089650" y="1731963"/>
          <p14:tracePt t="9102" x="5875338" y="1697038"/>
          <p14:tracePt t="9121" x="5697538" y="1687513"/>
          <p14:tracePt t="9141" x="5537200" y="1687513"/>
          <p14:tracePt t="9162" x="5419725" y="1687513"/>
          <p14:tracePt t="9182" x="5367338" y="1704975"/>
          <p14:tracePt t="9202" x="5330825" y="1724025"/>
          <p14:tracePt t="9223" x="5330825" y="1741488"/>
          <p14:tracePt t="9242" x="5330825" y="1776413"/>
          <p14:tracePt t="9261" x="5357813" y="1803400"/>
          <p14:tracePt t="9283" x="5705475" y="2098675"/>
          <p14:tracePt t="9301" x="5803900" y="2133600"/>
          <p14:tracePt t="9321" x="6010275" y="2187575"/>
          <p14:tracePt t="9341" x="6224588" y="2170113"/>
          <p14:tracePt t="9361" x="6367463" y="2108200"/>
          <p14:tracePt t="9381" x="6456363" y="2027238"/>
          <p14:tracePt t="9401" x="6545263" y="2009775"/>
          <p14:tracePt t="9421" x="6589713" y="2017713"/>
          <p14:tracePt t="18691" x="5857875" y="2000250"/>
          <p14:tracePt t="18700" x="5562600" y="2017713"/>
          <p14:tracePt t="18710" x="5303838" y="2044700"/>
          <p14:tracePt t="18723" x="5108575" y="2054225"/>
          <p14:tracePt t="18743" x="4633913" y="2081213"/>
          <p14:tracePt t="18764" x="4330700" y="2098675"/>
          <p14:tracePt t="18784" x="4098925" y="2098675"/>
          <p14:tracePt t="18804" x="3938588" y="2098675"/>
          <p14:tracePt t="18823" x="3786188" y="2098675"/>
          <p14:tracePt t="18844" x="3687763" y="2089150"/>
          <p14:tracePt t="18864" x="3589338" y="2054225"/>
          <p14:tracePt t="18884" x="3517900" y="2017713"/>
          <p14:tracePt t="18904" x="3500438" y="2000250"/>
          <p14:tracePt t="19018" x="3500438" y="2009775"/>
          <p14:tracePt t="19028" x="3500438" y="2017713"/>
          <p14:tracePt t="19048" x="3500438" y="2027238"/>
          <p14:tracePt t="19063" x="3500438" y="2036763"/>
          <p14:tracePt t="19083" x="3517900" y="2089150"/>
          <p14:tracePt t="19104" x="3625850" y="2179638"/>
          <p14:tracePt t="19123" x="3956050" y="2384425"/>
          <p14:tracePt t="19143" x="4259263" y="2571750"/>
          <p14:tracePt t="19163" x="4554538" y="2670175"/>
          <p14:tracePt t="19183" x="4652963" y="2670175"/>
          <p14:tracePt t="19203" x="4705350" y="2633663"/>
          <p14:tracePt t="19224" x="4803775" y="2554288"/>
          <p14:tracePt t="19244" x="4902200" y="2465388"/>
          <p14:tracePt t="19263" x="4973638" y="2384425"/>
          <p14:tracePt t="19284" x="4983163" y="2312988"/>
          <p14:tracePt t="19304" x="4983163" y="2197100"/>
          <p14:tracePt t="19325" x="4956175" y="2089150"/>
          <p14:tracePt t="19345" x="4875213" y="2044700"/>
          <p14:tracePt t="19363" x="4830763" y="2027238"/>
          <p14:tracePt t="19384" x="4724400" y="1990725"/>
          <p14:tracePt t="19403" x="4616450" y="1973263"/>
          <p14:tracePt t="19423" x="4465638" y="1955800"/>
          <p14:tracePt t="19443" x="4322763" y="1946275"/>
          <p14:tracePt t="19463" x="4224338" y="1946275"/>
          <p14:tracePt t="19484" x="4170363" y="1946275"/>
          <p14:tracePt t="19503" x="4143375" y="1946275"/>
          <p14:tracePt t="19611" x="4143375" y="1955800"/>
          <p14:tracePt t="19621" x="4152900" y="1965325"/>
          <p14:tracePt t="19631" x="4160838" y="1973263"/>
          <p14:tracePt t="19643" x="4179888" y="1982788"/>
          <p14:tracePt t="19663" x="4205288" y="2009775"/>
          <p14:tracePt t="19683" x="4268788" y="2071688"/>
          <p14:tracePt t="19704" x="4375150" y="2108200"/>
          <p14:tracePt t="19724" x="4473575" y="2143125"/>
          <p14:tracePt t="19744" x="4643438" y="2160588"/>
          <p14:tracePt t="19765" x="4813300" y="2170113"/>
          <p14:tracePt t="19783" x="4875213" y="2170113"/>
          <p14:tracePt t="19804" x="4946650" y="2152650"/>
          <p14:tracePt t="19823" x="4973638" y="2125663"/>
          <p14:tracePt t="19843" x="4991100" y="2071688"/>
          <p14:tracePt t="19863" x="4991100" y="2017713"/>
          <p14:tracePt t="19883" x="4991100" y="1973263"/>
          <p14:tracePt t="19903" x="4875213" y="1919288"/>
          <p14:tracePt t="19923" x="4741863" y="1893888"/>
          <p14:tracePt t="19943" x="4598988" y="1884363"/>
          <p14:tracePt t="19964" x="4465638" y="1884363"/>
          <p14:tracePt t="19969" x="4394200" y="1884363"/>
          <p14:tracePt t="19984" x="4330700" y="1884363"/>
          <p14:tracePt t="20003" x="4259263" y="1919288"/>
          <p14:tracePt t="20023" x="4241800" y="1955800"/>
          <p14:tracePt t="20044" x="4232275" y="2054225"/>
          <p14:tracePt t="20064" x="4232275" y="2179638"/>
          <p14:tracePt t="20083" x="4241800" y="2214563"/>
          <p14:tracePt t="20104" x="4276725" y="2241550"/>
          <p14:tracePt t="20123" x="4313238" y="2251075"/>
          <p14:tracePt t="20144" x="4322763" y="2251075"/>
          <p14:tracePt t="20185" x="4330700" y="2251075"/>
          <p14:tracePt t="20204" x="4348163" y="2251075"/>
          <p14:tracePt t="20224" x="4367213" y="2251075"/>
          <p14:tracePt t="20348" x="4384675" y="2259013"/>
          <p14:tracePt t="20357" x="4402138" y="2259013"/>
          <p14:tracePt t="20368" x="4419600" y="2268538"/>
          <p14:tracePt t="20383" x="4438650" y="2276475"/>
          <p14:tracePt t="20404" x="4491038" y="2286000"/>
          <p14:tracePt t="20423" x="4527550" y="2295525"/>
          <p14:tracePt t="20443" x="4554538" y="2303463"/>
          <p14:tracePt t="20464" x="4581525" y="2303463"/>
          <p14:tracePt t="20484" x="4608513" y="2303463"/>
          <p14:tracePt t="26491" x="3652838" y="2339975"/>
          <p14:tracePt t="26500" x="3268663" y="2339975"/>
          <p14:tracePt t="26510" x="2830513" y="2339975"/>
          <p14:tracePt t="26524" x="2490788" y="2339975"/>
          <p14:tracePt t="26544" x="1704975" y="2366963"/>
          <p14:tracePt t="26564" x="1044575" y="2411413"/>
          <p14:tracePt t="26584" x="679450" y="2455863"/>
          <p14:tracePt t="26605" x="490538" y="2473325"/>
          <p14:tracePt t="26625" x="428625" y="2482850"/>
          <p14:tracePt t="26644" x="419100" y="2482850"/>
          <p14:tracePt t="26665" x="419100" y="2490788"/>
          <p14:tracePt t="26725" x="428625" y="2490788"/>
          <p14:tracePt t="26735" x="446088" y="2500313"/>
          <p14:tracePt t="26747" x="473075" y="2517775"/>
          <p14:tracePt t="26766" x="642938" y="2633663"/>
          <p14:tracePt t="26784" x="731838" y="2724150"/>
          <p14:tracePt t="26805" x="928688" y="2840038"/>
          <p14:tracePt t="26825" x="1196975" y="2911475"/>
          <p14:tracePt t="26844" x="1428750" y="2973388"/>
          <p14:tracePt t="26865" x="1704975" y="3027363"/>
          <p14:tracePt t="26884" x="1911350" y="3054350"/>
          <p14:tracePt t="26904" x="2143125" y="3089275"/>
          <p14:tracePt t="26924" x="2374900" y="3125788"/>
          <p14:tracePt t="26944" x="2633663" y="3170238"/>
          <p14:tracePt t="26965" x="2919413" y="3232150"/>
          <p14:tracePt t="26984" x="3179763" y="3268663"/>
          <p14:tracePt t="27005" x="3402013" y="3268663"/>
          <p14:tracePt t="27024" x="3571875" y="3268663"/>
          <p14:tracePt t="27045" x="3724275" y="3268663"/>
          <p14:tracePt t="27064" x="3822700" y="3251200"/>
          <p14:tracePt t="27084" x="3894138" y="3170238"/>
          <p14:tracePt t="27105" x="3965575" y="3081338"/>
          <p14:tracePt t="27125" x="4054475" y="3009900"/>
          <p14:tracePt t="27145" x="4187825" y="2965450"/>
          <p14:tracePt t="27165" x="4313238" y="2928938"/>
          <p14:tracePt t="27186" x="4411663" y="2919413"/>
          <p14:tracePt t="27206" x="4518025" y="2919413"/>
          <p14:tracePt t="27225" x="4572000" y="2911475"/>
          <p14:tracePt t="27245" x="4643438" y="2867025"/>
          <p14:tracePt t="27265" x="4687888" y="2776538"/>
          <p14:tracePt t="27284" x="4714875" y="2724150"/>
          <p14:tracePt t="27305" x="4714875" y="2705100"/>
          <p14:tracePt t="27370" x="4705350" y="2697163"/>
          <p14:tracePt t="27380" x="4670425" y="2687638"/>
          <p14:tracePt t="27390" x="4633913" y="2660650"/>
          <p14:tracePt t="27404" x="4572000" y="2633663"/>
          <p14:tracePt t="27424" x="4411663" y="2581275"/>
          <p14:tracePt t="27444" x="4108450" y="2509838"/>
          <p14:tracePt t="27464" x="3929063" y="2490788"/>
          <p14:tracePt t="27485" x="3776663" y="2473325"/>
          <p14:tracePt t="27504" x="3571875" y="2465388"/>
          <p14:tracePt t="27525" x="3402013" y="2465388"/>
          <p14:tracePt t="27545" x="3214688" y="2465388"/>
          <p14:tracePt t="27565" x="3044825" y="2473325"/>
          <p14:tracePt t="27585" x="2938463" y="2482850"/>
          <p14:tracePt t="27605" x="2847975" y="2490788"/>
          <p14:tracePt t="27626" x="2751138" y="2490788"/>
          <p14:tracePt t="27646" x="2679700" y="2490788"/>
          <p14:tracePt t="27665" x="2652713" y="2490788"/>
          <p14:tracePt t="27685" x="2608263" y="2490788"/>
          <p14:tracePt t="27688" x="2589213" y="2490788"/>
          <p14:tracePt t="27704" x="2571750" y="2490788"/>
          <p14:tracePt t="27724" x="2536825" y="2490788"/>
          <p14:tracePt t="27745" x="2500313" y="2500313"/>
          <p14:tracePt t="27765" x="2482850" y="2500313"/>
          <p14:tracePt t="27820" x="2482850" y="2517775"/>
          <p14:tracePt t="27830" x="2482850" y="2527300"/>
          <p14:tracePt t="27844" x="2490788" y="2544763"/>
          <p14:tracePt t="27864" x="2527300" y="2581275"/>
          <p14:tracePt t="27884" x="2571750" y="2625725"/>
          <p14:tracePt t="27905" x="2616200" y="2670175"/>
          <p14:tracePt t="27924" x="2741613" y="2741613"/>
          <p14:tracePt t="27945" x="2982913" y="2768600"/>
          <p14:tracePt t="27965" x="3232150" y="2768600"/>
          <p14:tracePt t="27985" x="3429000" y="2768600"/>
          <p14:tracePt t="28005" x="3633788" y="2714625"/>
          <p14:tracePt t="28025" x="3857625" y="2687638"/>
          <p14:tracePt t="28046" x="4000500" y="2670175"/>
          <p14:tracePt t="28066" x="4089400" y="2652713"/>
          <p14:tracePt t="28086" x="4143375" y="2633663"/>
          <p14:tracePt t="28105" x="4160838" y="2625725"/>
          <p14:tracePt t="28124" x="4160838" y="2616200"/>
          <p14:tracePt t="28144" x="4160838" y="2608263"/>
          <p14:tracePt t="28188" x="4152900" y="2608263"/>
          <p14:tracePt t="28209" x="4143375" y="2608263"/>
          <p14:tracePt t="28219" x="4125913" y="2608263"/>
          <p14:tracePt t="28229" x="4116388" y="2608263"/>
          <p14:tracePt t="28244" x="4089400" y="2608263"/>
          <p14:tracePt t="28264" x="4000500" y="2598738"/>
          <p14:tracePt t="28285" x="3830638" y="2581275"/>
          <p14:tracePt t="28305" x="3679825" y="2562225"/>
          <p14:tracePt t="28325" x="3500438" y="2554288"/>
          <p14:tracePt t="28345" x="3348038" y="2554288"/>
          <p14:tracePt t="28364" x="3241675" y="2554288"/>
          <p14:tracePt t="28384" x="3116263" y="2554288"/>
          <p14:tracePt t="28405" x="3017838" y="2562225"/>
          <p14:tracePt t="28425" x="2973388" y="2581275"/>
          <p14:tracePt t="28445" x="2946400" y="2598738"/>
          <p14:tracePt t="28465" x="2938463" y="2598738"/>
          <p14:tracePt t="28557" x="2946400" y="2608263"/>
          <p14:tracePt t="28567" x="2955925" y="2625725"/>
          <p14:tracePt t="28577" x="2990850" y="2652713"/>
          <p14:tracePt t="28588" x="3044825" y="2679700"/>
          <p14:tracePt t="28604" x="3081338" y="2697163"/>
          <p14:tracePt t="28625" x="3187700" y="2732088"/>
          <p14:tracePt t="28645" x="3330575" y="2776538"/>
          <p14:tracePt t="28665" x="3571875" y="2803525"/>
          <p14:tracePt t="28685" x="3759200" y="2822575"/>
          <p14:tracePt t="28705" x="3911600" y="2830513"/>
          <p14:tracePt t="28725" x="4044950" y="2847975"/>
          <p14:tracePt t="28745" x="4179888" y="2857500"/>
          <p14:tracePt t="30011" x="3697288" y="2990850"/>
          <p14:tracePt t="30020" x="3500438" y="3036888"/>
          <p14:tracePt t="30031" x="3313113" y="3089275"/>
          <p14:tracePt t="30045" x="3187700" y="3116263"/>
          <p14:tracePt t="30065" x="2911475" y="3187700"/>
          <p14:tracePt t="30085" x="2652713" y="3241675"/>
          <p14:tracePt t="30105" x="2482850" y="3295650"/>
          <p14:tracePt t="30125" x="2347913" y="3384550"/>
          <p14:tracePt t="30145" x="2339975" y="3394075"/>
          <p14:tracePt t="30165" x="2384425" y="3429000"/>
          <p14:tracePt t="30185" x="2633663" y="3473450"/>
          <p14:tracePt t="30205" x="3044825" y="3509963"/>
          <p14:tracePt t="30226" x="3340100" y="3509963"/>
          <p14:tracePt t="30246" x="3679825" y="3509963"/>
          <p14:tracePt t="30266" x="3875088" y="3473450"/>
          <p14:tracePt t="30286" x="4081463" y="3419475"/>
          <p14:tracePt t="30306" x="4187825" y="3348038"/>
          <p14:tracePt t="30326" x="4232275" y="3251200"/>
          <p14:tracePt t="30345" x="4241800" y="3205163"/>
          <p14:tracePt t="30365" x="4241800" y="3125788"/>
          <p14:tracePt t="30385" x="4232275" y="3062288"/>
          <p14:tracePt t="30405" x="4125913" y="2955925"/>
          <p14:tracePt t="30425" x="3902075" y="2795588"/>
          <p14:tracePt t="30445" x="3660775" y="2714625"/>
          <p14:tracePt t="30465" x="3251200" y="2652713"/>
          <p14:tracePt t="30485" x="2938463" y="2625725"/>
          <p14:tracePt t="30505" x="2679700" y="2625725"/>
          <p14:tracePt t="30525" x="2500313" y="2660650"/>
          <p14:tracePt t="30545" x="2374900" y="2724150"/>
          <p14:tracePt t="30565" x="2339975" y="2857500"/>
          <p14:tracePt t="30585" x="2330450" y="3027363"/>
          <p14:tracePt t="30605" x="2446338" y="3160713"/>
          <p14:tracePt t="30626" x="2705100" y="3330575"/>
          <p14:tracePt t="30646" x="3152775" y="3544888"/>
          <p14:tracePt t="30665" x="3438525" y="3598863"/>
          <p14:tracePt t="30685" x="3929063" y="3608388"/>
          <p14:tracePt t="30706" x="4510088" y="3608388"/>
          <p14:tracePt t="30726" x="4919663" y="3527425"/>
          <p14:tracePt t="30746" x="5224463" y="3411538"/>
          <p14:tracePt t="30766" x="5367338" y="3259138"/>
          <p14:tracePt t="30785" x="5429250" y="3179763"/>
          <p14:tracePt t="30805" x="5473700" y="3054350"/>
          <p14:tracePt t="30825" x="5465763" y="2982913"/>
          <p14:tracePt t="30845" x="5322888" y="2847975"/>
          <p14:tracePt t="30865" x="5018088" y="2759075"/>
          <p14:tracePt t="30885" x="4633913" y="2705100"/>
          <p14:tracePt t="30905" x="4143375" y="2705100"/>
          <p14:tracePt t="30925" x="3643313" y="2803525"/>
          <p14:tracePt t="30945" x="3276600" y="2982913"/>
          <p14:tracePt t="30965" x="3125788" y="3143250"/>
          <p14:tracePt t="30985" x="3071813" y="3268663"/>
          <p14:tracePt t="31005" x="3098800" y="3438525"/>
          <p14:tracePt t="31025" x="3241675" y="3679825"/>
          <p14:tracePt t="31045" x="3490913" y="3768725"/>
          <p14:tracePt t="31065" x="3938588" y="3848100"/>
          <p14:tracePt t="31085" x="4429125" y="3867150"/>
          <p14:tracePt t="31105" x="4973638" y="3732213"/>
          <p14:tracePt t="31126" x="5510213" y="3295650"/>
          <p14:tracePt t="31146" x="5894388" y="2894013"/>
          <p14:tracePt t="31166" x="6161088" y="2133600"/>
          <p14:tracePt t="31186" x="6197600" y="1679575"/>
          <p14:tracePt t="31207" x="6180138" y="1500188"/>
          <p14:tracePt t="31225" x="6153150" y="1455738"/>
          <p14:tracePt t="31245" x="5965825" y="1374775"/>
          <p14:tracePt t="31265" x="5608638" y="1347788"/>
          <p14:tracePt t="31285" x="5126038" y="1347788"/>
          <p14:tracePt t="31305" x="4679950" y="1401763"/>
          <p14:tracePt t="31325" x="4429125" y="1509713"/>
          <p14:tracePt t="31345" x="4313238" y="1687513"/>
          <p14:tracePt t="31365" x="4295775" y="1812925"/>
          <p14:tracePt t="34655" x="4241800" y="1884363"/>
          <p14:tracePt t="34665" x="4205288" y="1955800"/>
          <p14:tracePt t="34675" x="4187825" y="2017713"/>
          <p14:tracePt t="34687" x="4179888" y="2116138"/>
          <p14:tracePt t="34706" x="4214813" y="2455863"/>
          <p14:tracePt t="34727" x="4375150" y="2679700"/>
          <p14:tracePt t="34747" x="4545013" y="2813050"/>
          <p14:tracePt t="34767" x="4687888" y="2901950"/>
          <p14:tracePt t="34787" x="4867275" y="2955925"/>
          <p14:tracePt t="34808" x="5081588" y="2973388"/>
          <p14:tracePt t="34826" x="5276850" y="3009900"/>
          <p14:tracePt t="34846" x="5510213" y="3027363"/>
          <p14:tracePt t="34866" x="5715000" y="3044825"/>
          <p14:tracePt t="34885" x="5894388" y="3009900"/>
          <p14:tracePt t="34906" x="6010275" y="2990850"/>
          <p14:tracePt t="34910" x="6072188" y="2982913"/>
          <p14:tracePt t="34926" x="6126163" y="2973388"/>
          <p14:tracePt t="34946" x="6232525" y="2965450"/>
          <p14:tracePt t="34966" x="6286500" y="2938463"/>
          <p14:tracePt t="34986" x="6296025" y="2928938"/>
          <p14:tracePt t="35006" x="6296025" y="2919413"/>
          <p14:tracePt t="35237" x="6286500" y="2919413"/>
          <p14:tracePt t="35248" x="6269038" y="2919413"/>
          <p14:tracePt t="35268" x="6259513" y="2928938"/>
          <p14:tracePt t="35278" x="6242050" y="2928938"/>
          <p14:tracePt t="35299" x="6232525" y="2928938"/>
          <p14:tracePt t="35309" x="6205538" y="2938463"/>
          <p14:tracePt t="35326" x="6197600" y="2938463"/>
          <p14:tracePt t="35346" x="6180138" y="2946400"/>
          <p14:tracePt t="35391" x="6180138" y="2955925"/>
          <p14:tracePt t="35406" x="6197600" y="2955925"/>
          <p14:tracePt t="35426" x="6286500" y="3000375"/>
          <p14:tracePt t="35446" x="6510338" y="3125788"/>
          <p14:tracePt t="35466" x="6840538" y="3197225"/>
          <p14:tracePt t="35486" x="7394575" y="3251200"/>
          <p14:tracePt t="35506" x="7804150" y="3303588"/>
          <p14:tracePt t="35526" x="8081963" y="3330575"/>
          <p14:tracePt t="35547" x="8358188" y="3330575"/>
          <p14:tracePt t="35566" x="8616950" y="3330575"/>
          <p14:tracePt t="35586" x="8813800" y="3330575"/>
          <p14:tracePt t="35606" x="9018588" y="3330575"/>
          <p14:tracePt t="35913" x="9028113" y="2965450"/>
          <p14:tracePt t="35926" x="8894763" y="2911475"/>
          <p14:tracePt t="35946" x="8759825" y="2847975"/>
          <p14:tracePt t="35966" x="8634413" y="2813050"/>
          <p14:tracePt t="35987" x="8518525" y="2741613"/>
          <p14:tracePt t="36006" x="8412163" y="2670175"/>
          <p14:tracePt t="36026" x="8286750" y="2616200"/>
          <p14:tracePt t="36047" x="8108950" y="2581275"/>
          <p14:tracePt t="36067" x="7939088" y="2562225"/>
          <p14:tracePt t="36088" x="7804150" y="2544763"/>
          <p14:tracePt t="36107" x="7643813" y="2527300"/>
          <p14:tracePt t="36126" x="7581900" y="2500313"/>
          <p14:tracePt t="36146" x="7446963" y="2465388"/>
          <p14:tracePt t="36166" x="7304088" y="2428875"/>
          <p14:tracePt t="36186" x="7143750" y="2419350"/>
          <p14:tracePt t="36189" x="7054850" y="2419350"/>
          <p14:tracePt t="36206" x="6983413" y="2419350"/>
          <p14:tracePt t="36226" x="6867525" y="2419350"/>
          <p14:tracePt t="36246" x="6643688" y="2482850"/>
          <p14:tracePt t="36266" x="6394450" y="2571750"/>
          <p14:tracePt t="36286" x="6045200" y="2687638"/>
          <p14:tracePt t="36306" x="5830888" y="2786063"/>
          <p14:tracePt t="36326" x="5732463" y="2830513"/>
          <p14:tracePt t="36346" x="5661025" y="2840038"/>
          <p14:tracePt t="36366" x="5626100" y="2857500"/>
          <p14:tracePt t="36386" x="5581650" y="2884488"/>
          <p14:tracePt t="36455" x="5581650" y="2894013"/>
          <p14:tracePt t="36557" x="5581650" y="2901950"/>
          <p14:tracePt t="36567" x="5581650" y="2911475"/>
          <p14:tracePt t="36588" x="5589588" y="2928938"/>
          <p14:tracePt t="36598" x="5608638" y="2938463"/>
          <p14:tracePt t="36609" x="5634038" y="2955925"/>
          <p14:tracePt t="36626" x="5670550" y="2982913"/>
          <p14:tracePt t="36646" x="5776913" y="3044825"/>
          <p14:tracePt t="36666" x="6062663" y="3187700"/>
          <p14:tracePt t="36686" x="6438900" y="3259138"/>
          <p14:tracePt t="36707" x="6831013" y="3313113"/>
          <p14:tracePt t="36726" x="7072313" y="3322638"/>
          <p14:tracePt t="36746" x="7340600" y="3322638"/>
          <p14:tracePt t="36766" x="7581900" y="3322638"/>
          <p14:tracePt t="36786" x="7823200" y="3322638"/>
          <p14:tracePt t="36806" x="8001000" y="3322638"/>
          <p14:tracePt t="36826" x="8205788" y="3322638"/>
          <p14:tracePt t="36846" x="8375650" y="3313113"/>
          <p14:tracePt t="36866" x="8483600" y="3313113"/>
          <p14:tracePt t="36886" x="8555038" y="3303588"/>
          <p14:tracePt t="36906" x="8609013" y="3276600"/>
          <p14:tracePt t="36926" x="8634413" y="3268663"/>
          <p14:tracePt t="36947" x="8653463" y="3241675"/>
          <p14:tracePt t="36967" x="8661400" y="3214688"/>
          <p14:tracePt t="36988" x="8680450" y="3125788"/>
          <p14:tracePt t="37008" x="8697913" y="3089275"/>
          <p14:tracePt t="37027" x="8715375" y="3044825"/>
          <p14:tracePt t="37049" x="8732838" y="3027363"/>
          <p14:tracePt t="37066" x="8742363" y="3027363"/>
          <p14:tracePt t="37086" x="8742363" y="3009900"/>
          <p14:tracePt t="37151" x="8732838" y="2990850"/>
          <p14:tracePt t="37161" x="8705850" y="2946400"/>
          <p14:tracePt t="37173" x="8653463" y="2919413"/>
          <p14:tracePt t="37187" x="8599488" y="2867025"/>
          <p14:tracePt t="37206" x="8474075" y="2813050"/>
          <p14:tracePt t="37226" x="8296275" y="2759075"/>
          <p14:tracePt t="37246" x="8072438" y="2732088"/>
          <p14:tracePt t="37266" x="7867650" y="2724150"/>
          <p14:tracePt t="37287" x="7680325" y="2724150"/>
          <p14:tracePt t="37306" x="7527925" y="2724150"/>
          <p14:tracePt t="37326" x="7375525" y="2714625"/>
          <p14:tracePt t="37346" x="7215188" y="2697163"/>
          <p14:tracePt t="37366" x="7045325" y="2687638"/>
          <p14:tracePt t="37387" x="6875463" y="2679700"/>
          <p14:tracePt t="37407" x="6697663" y="2670175"/>
          <p14:tracePt t="37427" x="6562725" y="2660650"/>
          <p14:tracePt t="37448" x="6429375" y="2660650"/>
          <p14:tracePt t="37468" x="6276975" y="2670175"/>
          <p14:tracePt t="37487" x="6197600" y="2679700"/>
          <p14:tracePt t="37506" x="6089650" y="2705100"/>
          <p14:tracePt t="37527" x="6018213" y="2724150"/>
          <p14:tracePt t="37547" x="5973763" y="2741613"/>
          <p14:tracePt t="37567" x="5929313" y="2768600"/>
          <p14:tracePt t="37586" x="5894388" y="2803525"/>
          <p14:tracePt t="37606" x="5857875" y="2857500"/>
          <p14:tracePt t="37627" x="5830888" y="2911475"/>
          <p14:tracePt t="37646" x="5813425" y="2973388"/>
          <p14:tracePt t="37666" x="5813425" y="3009900"/>
          <p14:tracePt t="37686" x="5813425" y="3044825"/>
          <p14:tracePt t="37707" x="5848350" y="3081338"/>
          <p14:tracePt t="37726" x="5919788" y="3116263"/>
          <p14:tracePt t="37746" x="5991225" y="3160713"/>
          <p14:tracePt t="37766" x="6089650" y="3276600"/>
          <p14:tracePt t="37786" x="6330950" y="3367088"/>
          <p14:tracePt t="37807" x="6537325" y="3419475"/>
          <p14:tracePt t="37827" x="6751638" y="3465513"/>
          <p14:tracePt t="37847" x="7000875" y="3509963"/>
          <p14:tracePt t="37868" x="7269163" y="3536950"/>
          <p14:tracePt t="37887" x="7562850" y="3536950"/>
          <p14:tracePt t="37908" x="7823200" y="3536950"/>
          <p14:tracePt t="37926" x="8018463" y="3509963"/>
          <p14:tracePt t="37947" x="8269288" y="3455988"/>
          <p14:tracePt t="37966" x="8456613" y="3419475"/>
          <p14:tracePt t="37987" x="8599488" y="3367088"/>
          <p14:tracePt t="38006" x="8715375" y="3295650"/>
          <p14:tracePt t="38027" x="8840788" y="3241675"/>
          <p14:tracePt t="38047" x="8947150" y="3205163"/>
          <p14:tracePt t="38067" x="9001125" y="3187700"/>
          <p14:tracePt t="38086" x="9028113" y="3170238"/>
          <p14:tracePt t="38133" x="9028113" y="3160713"/>
          <p14:tracePt t="38164" x="9028113" y="3152775"/>
          <p14:tracePt t="38184" x="9018588" y="3133725"/>
          <p14:tracePt t="38194" x="8947150" y="3089275"/>
          <p14:tracePt t="38207" x="8885238" y="3054350"/>
          <p14:tracePt t="38226" x="8777288" y="3000375"/>
          <p14:tracePt t="38247" x="8680450" y="2955925"/>
          <p14:tracePt t="38267" x="8562975" y="2901950"/>
          <p14:tracePt t="38287" x="8323263" y="2813050"/>
          <p14:tracePt t="38307" x="7939088" y="2741613"/>
          <p14:tracePt t="38327" x="7634288" y="2741613"/>
          <p14:tracePt t="38348" x="7313613" y="2741613"/>
          <p14:tracePt t="38368" x="7099300" y="2741613"/>
          <p14:tracePt t="38386" x="6965950" y="2741613"/>
          <p14:tracePt t="38407" x="6732588" y="2741613"/>
          <p14:tracePt t="38426" x="6581775" y="2741613"/>
          <p14:tracePt t="38447" x="6465888" y="2732088"/>
          <p14:tracePt t="38466" x="6419850" y="2732088"/>
          <p14:tracePt t="38487" x="6384925" y="2732088"/>
          <p14:tracePt t="38507" x="6357938" y="2751138"/>
          <p14:tracePt t="38526" x="6348413" y="2776538"/>
          <p14:tracePt t="38547" x="6340475" y="2776538"/>
          <p14:tracePt t="38567" x="6323013" y="2813050"/>
          <p14:tracePt t="38587" x="6303963" y="2847975"/>
          <p14:tracePt t="38607" x="6269038" y="2894013"/>
          <p14:tracePt t="38627" x="6232525" y="2919413"/>
          <p14:tracePt t="38646" x="6205538" y="2955925"/>
          <p14:tracePt t="38667" x="6197600" y="2965450"/>
          <p14:tracePt t="38707" x="6197600" y="3108325"/>
          <p14:tracePt t="38727" x="6197600" y="3214688"/>
          <p14:tracePt t="38747" x="6251575" y="3268663"/>
          <p14:tracePt t="38768" x="6313488" y="3295650"/>
          <p14:tracePt t="38787" x="6411913" y="3322638"/>
          <p14:tracePt t="38808" x="6661150" y="3402013"/>
          <p14:tracePt t="38826" x="6786563" y="3446463"/>
          <p14:tracePt t="38847" x="6902450" y="3465513"/>
          <p14:tracePt t="81532" x="6500813" y="3402013"/>
          <p14:tracePt t="81540" x="6099175" y="3330575"/>
          <p14:tracePt t="81554" x="5653088" y="3268663"/>
          <p14:tracePt t="81574" x="4670425" y="3054350"/>
          <p14:tracePt t="81594" x="3786188" y="2867025"/>
          <p14:tracePt t="81614" x="3187700" y="2803525"/>
          <p14:tracePt t="81634" x="2759075" y="2759075"/>
          <p14:tracePt t="81654" x="2419350" y="2741613"/>
          <p14:tracePt t="81674" x="2160588" y="2741613"/>
          <p14:tracePt t="81694" x="1928813" y="2759075"/>
          <p14:tracePt t="81714" x="1795463" y="2786063"/>
          <p14:tracePt t="81735" x="1768475" y="2822575"/>
          <p14:tracePt t="82032" x="1758950" y="2840038"/>
          <p14:tracePt t="82043" x="1758950" y="2867025"/>
          <p14:tracePt t="82054" x="1751013" y="2911475"/>
          <p14:tracePt t="82074" x="1751013" y="3009900"/>
          <p14:tracePt t="82094" x="1751013" y="3081338"/>
          <p14:tracePt t="82114" x="1751013" y="3089275"/>
          <p14:tracePt t="82134" x="1751013" y="3098800"/>
          <p14:tracePt t="82319" x="1741488" y="3098800"/>
          <p14:tracePt t="82328" x="1731963" y="3098800"/>
          <p14:tracePt t="82339" x="1724025" y="3108325"/>
          <p14:tracePt t="82354" x="1704975" y="3108325"/>
          <p14:tracePt t="82375" x="1687513" y="3108325"/>
          <p14:tracePt t="82379" x="1679575" y="3108325"/>
          <p14:tracePt t="82698" x="1687513" y="3108325"/>
          <p14:tracePt t="82706" x="1704975" y="3108325"/>
          <p14:tracePt t="82717" x="1724025" y="3108325"/>
          <p14:tracePt t="82735" x="1758950" y="3116263"/>
          <p14:tracePt t="82754" x="1866900" y="3125788"/>
          <p14:tracePt t="82774" x="1938338" y="3133725"/>
          <p14:tracePt t="82794" x="2044700" y="3133725"/>
          <p14:tracePt t="82814" x="2197100" y="3133725"/>
          <p14:tracePt t="82834" x="2295525" y="3133725"/>
          <p14:tracePt t="82854" x="2347913" y="3133725"/>
          <p14:tracePt t="82875" x="2393950" y="3133725"/>
          <p14:tracePt t="82894" x="2446338" y="3133725"/>
          <p14:tracePt t="82914" x="2500313" y="3133725"/>
          <p14:tracePt t="82934" x="2509838" y="3133725"/>
          <p14:tracePt t="82955" x="2527300" y="3133725"/>
          <p14:tracePt t="83291" x="2536825" y="3133725"/>
          <p14:tracePt t="83301" x="2562225" y="3133725"/>
          <p14:tracePt t="83314" x="2589213" y="3133725"/>
          <p14:tracePt t="83334" x="2660650" y="3133725"/>
          <p14:tracePt t="83354" x="2714625" y="3143250"/>
          <p14:tracePt t="83375" x="2751138" y="3143250"/>
          <p14:tracePt t="83394" x="2803525" y="3143250"/>
          <p14:tracePt t="83414" x="2857500" y="3143250"/>
          <p14:tracePt t="83434" x="2911475" y="3143250"/>
          <p14:tracePt t="83454" x="2955925" y="3116263"/>
          <p14:tracePt t="83475" x="3000375" y="3108325"/>
          <p14:tracePt t="83495" x="3017838" y="3089275"/>
          <p14:tracePt t="83598" x="3009900" y="3089275"/>
          <p14:tracePt t="83608" x="2982913" y="3089275"/>
          <p14:tracePt t="83618" x="2946400" y="3071813"/>
          <p14:tracePt t="83634" x="2874963" y="3062288"/>
          <p14:tracePt t="83655" x="2705100" y="3054350"/>
          <p14:tracePt t="83674" x="2581275" y="3054350"/>
          <p14:tracePt t="83694" x="2455863" y="3071813"/>
          <p14:tracePt t="83715" x="2438400" y="3071813"/>
          <p14:tracePt t="83772" x="2446338" y="3071813"/>
          <p14:tracePt t="83782" x="2482850" y="3071813"/>
          <p14:tracePt t="83795" x="2509838" y="3071813"/>
          <p14:tracePt t="83814" x="2562225" y="3081338"/>
          <p14:tracePt t="83834" x="2608263" y="3089275"/>
          <p14:tracePt t="83855" x="2616200" y="3098800"/>
          <p14:tracePt t="83956" x="2598738" y="3116263"/>
          <p14:tracePt t="83966" x="2589213" y="3116263"/>
          <p14:tracePt t="83976" x="2571750" y="3125788"/>
          <p14:tracePt t="83995" x="2554288" y="3133725"/>
          <p14:tracePt t="84015" x="2438400" y="3179763"/>
          <p14:tracePt t="84034" x="2303463" y="3187700"/>
          <p14:tracePt t="84054" x="2187575" y="3187700"/>
          <p14:tracePt t="84075" x="2062163" y="3187700"/>
          <p14:tracePt t="84095" x="1955800" y="3170238"/>
          <p14:tracePt t="84114" x="1884363" y="3152775"/>
          <p14:tracePt t="84134" x="1751013" y="3108325"/>
          <p14:tracePt t="84155" x="1643063" y="3071813"/>
          <p14:tracePt t="84174" x="1581150" y="3062288"/>
          <p14:tracePt t="84195" x="1544638" y="3054350"/>
          <p14:tracePt t="84215" x="1500188" y="3036888"/>
          <p14:tracePt t="84235" x="1428750" y="3027363"/>
          <p14:tracePt t="84254" x="1312863" y="2990850"/>
          <p14:tracePt t="84274" x="1231900" y="2982913"/>
          <p14:tracePt t="84295" x="1169988" y="2965450"/>
          <p14:tracePt t="84315" x="1152525" y="2965450"/>
          <p14:tracePt t="84386" x="1196975" y="2965450"/>
          <p14:tracePt t="84397" x="1268413" y="2965450"/>
          <p14:tracePt t="84406" x="1419225" y="2955925"/>
          <p14:tracePt t="84417" x="1616075" y="2955925"/>
          <p14:tracePt t="84434" x="1901825" y="2955925"/>
          <p14:tracePt t="84454" x="2455863" y="3000375"/>
          <p14:tracePt t="84475" x="2938463" y="3044825"/>
          <p14:tracePt t="84495" x="3214688" y="3062288"/>
          <p14:tracePt t="84515" x="3509963" y="3098800"/>
          <p14:tracePt t="84534" x="3751263" y="3116263"/>
          <p14:tracePt t="84554" x="3894138" y="3133725"/>
          <p14:tracePt t="84574" x="3938588" y="3160713"/>
          <p14:tracePt t="84816" x="3946525" y="3160713"/>
          <p14:tracePt t="84826" x="3973513" y="3160713"/>
          <p14:tracePt t="84837" x="4017963" y="3160713"/>
          <p14:tracePt t="84855" x="4108450" y="3160713"/>
          <p14:tracePt t="84876" x="4394200" y="3160713"/>
          <p14:tracePt t="84895" x="4483100" y="3160713"/>
          <p14:tracePt t="84915" x="4608513" y="3125788"/>
          <p14:tracePt t="84935" x="4643438" y="3116263"/>
          <p14:tracePt t="84955" x="4652963" y="3116263"/>
          <p14:tracePt t="85001" x="4643438" y="3108325"/>
          <p14:tracePt t="85010" x="4633913" y="3098800"/>
          <p14:tracePt t="85020" x="4616450" y="3089275"/>
          <p14:tracePt t="85035" x="4581525" y="3054350"/>
          <p14:tracePt t="85055" x="4510088" y="3017838"/>
          <p14:tracePt t="85075" x="4419600" y="2973388"/>
          <p14:tracePt t="85095" x="4303713" y="2938463"/>
          <p14:tracePt t="85115" x="4170363" y="2928938"/>
          <p14:tracePt t="85135" x="4089400" y="2928938"/>
          <p14:tracePt t="85155" x="4054475" y="2928938"/>
          <p14:tracePt t="85205" x="4054475" y="2955925"/>
          <p14:tracePt t="85215" x="4071938" y="2982913"/>
          <p14:tracePt t="85235" x="4116388" y="3044825"/>
          <p14:tracePt t="85257" x="4214813" y="3133725"/>
          <p14:tracePt t="85277" x="4367213" y="3187700"/>
          <p14:tracePt t="85297" x="4598988" y="3214688"/>
          <p14:tracePt t="85314" x="4724400" y="3224213"/>
          <p14:tracePt t="85335" x="4875213" y="3232150"/>
          <p14:tracePt t="85354" x="4991100" y="3224213"/>
          <p14:tracePt t="85375" x="5018088" y="3205163"/>
          <p14:tracePt t="85399" x="5018088" y="3152775"/>
          <p14:tracePt t="85414" x="4983163" y="3000375"/>
          <p14:tracePt t="85435" x="4884738" y="2867025"/>
          <p14:tracePt t="85455" x="4741863" y="2759075"/>
          <p14:tracePt t="85475" x="4608513" y="2687638"/>
          <p14:tracePt t="85494" x="4446588" y="2652713"/>
          <p14:tracePt t="85515" x="4348163" y="2652713"/>
          <p14:tracePt t="85535" x="4241800" y="2652713"/>
          <p14:tracePt t="85554" x="4133850" y="2670175"/>
          <p14:tracePt t="85575" x="4054475" y="2732088"/>
          <p14:tracePt t="85595" x="4010025" y="2786063"/>
          <p14:tracePt t="85615" x="3990975" y="2847975"/>
          <p14:tracePt t="85635" x="3965575" y="2874963"/>
          <p14:tracePt t="85655" x="3965575" y="2955925"/>
          <p14:tracePt t="85676" x="3965575" y="3054350"/>
          <p14:tracePt t="85696" x="4000500" y="3133725"/>
          <p14:tracePt t="85717" x="4081463" y="3232150"/>
          <p14:tracePt t="85736" x="4241800" y="3340100"/>
          <p14:tracePt t="85755" x="4330700" y="3402013"/>
          <p14:tracePt t="85775" x="4465638" y="3429000"/>
          <p14:tracePt t="85795" x="4660900" y="3438525"/>
          <p14:tracePt t="85815" x="4813300" y="3429000"/>
          <p14:tracePt t="85835" x="4857750" y="3394075"/>
          <p14:tracePt t="85855" x="4902200" y="3303588"/>
          <p14:tracePt t="85875" x="4919663" y="3133725"/>
          <p14:tracePt t="85895" x="4911725" y="2955925"/>
          <p14:tracePt t="85915" x="4822825" y="2813050"/>
          <p14:tracePt t="85935" x="4679950" y="2724150"/>
          <p14:tracePt t="85955" x="4545013" y="2670175"/>
          <p14:tracePt t="85975" x="4419600" y="2633663"/>
          <p14:tracePt t="85995" x="4276725" y="2633663"/>
          <p14:tracePt t="86015" x="4116388" y="2652713"/>
          <p14:tracePt t="86035" x="4000500" y="2705100"/>
          <p14:tracePt t="86055" x="3929063" y="2759075"/>
          <p14:tracePt t="86075" x="3902075" y="2795588"/>
          <p14:tracePt t="86095" x="3875088" y="2938463"/>
          <p14:tracePt t="86116" x="3867150" y="3071813"/>
          <p14:tracePt t="86137" x="3875088" y="3224213"/>
          <p14:tracePt t="86156" x="3929063" y="3367088"/>
          <p14:tracePt t="86176" x="4000500" y="3465513"/>
          <p14:tracePt t="86195" x="4071938" y="3482975"/>
          <p14:tracePt t="86199" x="4170363" y="3490913"/>
          <p14:tracePt t="86215" x="4286250" y="3490913"/>
          <p14:tracePt t="86235" x="4491038" y="3465513"/>
          <p14:tracePt t="86255" x="4776788" y="3384550"/>
          <p14:tracePt t="86275" x="4919663" y="3313113"/>
          <p14:tracePt t="86295" x="5000625" y="3197225"/>
          <p14:tracePt t="86315" x="5027613" y="3081338"/>
          <p14:tracePt t="86335" x="5010150" y="2973388"/>
          <p14:tracePt t="86355" x="4919663" y="2847975"/>
          <p14:tracePt t="86376" x="4751388" y="2732088"/>
          <p14:tracePt t="86395" x="4572000" y="2670175"/>
          <p14:tracePt t="86415" x="4419600" y="2652713"/>
          <p14:tracePt t="86435" x="4224338" y="2652713"/>
          <p14:tracePt t="86455" x="4089400" y="2660650"/>
          <p14:tracePt t="86475" x="3990975" y="2705100"/>
          <p14:tracePt t="86495" x="3946525" y="2751138"/>
          <p14:tracePt t="86515" x="3902075" y="2867025"/>
          <p14:tracePt t="86535" x="3867150" y="2946400"/>
          <p14:tracePt t="86556" x="3867150" y="2982913"/>
          <p14:tracePt t="86577" x="3875088" y="3017838"/>
          <p14:tracePt t="86597" x="3946525" y="3108325"/>
          <p14:tracePt t="86616" x="3983038" y="3214688"/>
          <p14:tracePt t="86635" x="4010025" y="3259138"/>
          <p14:tracePt t="86655" x="4044950" y="3313113"/>
          <p14:tracePt t="86675" x="4160838" y="3348038"/>
          <p14:tracePt t="86695" x="4340225" y="3348038"/>
          <p14:tracePt t="86699" x="4438650" y="3303588"/>
          <p14:tracePt t="86715" x="4518025" y="3276600"/>
          <p14:tracePt t="86735" x="4687888" y="3197225"/>
          <p14:tracePt t="86740" x="4741863" y="3125788"/>
          <p14:tracePt t="86755" x="4759325" y="3108325"/>
          <p14:tracePt t="86775" x="4768850" y="3036888"/>
          <p14:tracePt t="86795" x="4751388" y="2938463"/>
          <p14:tracePt t="86815" x="4660900" y="2830513"/>
          <p14:tracePt t="86835" x="4527550" y="2724150"/>
          <p14:tracePt t="86855" x="4402138" y="2679700"/>
          <p14:tracePt t="86875" x="4224338" y="2643188"/>
          <p14:tracePt t="86895" x="4054475" y="2643188"/>
          <p14:tracePt t="86915" x="3983038" y="2643188"/>
          <p14:tracePt t="86935" x="3956050" y="2705100"/>
          <p14:tracePt t="86955" x="3929063" y="2830513"/>
          <p14:tracePt t="86975" x="3919538" y="2938463"/>
          <p14:tracePt t="86995" x="3919538" y="3027363"/>
          <p14:tracePt t="87016" x="3946525" y="3116263"/>
          <p14:tracePt t="87037" x="4062413" y="3179763"/>
          <p14:tracePt t="87057" x="4268788" y="3286125"/>
          <p14:tracePt t="87075" x="4357688" y="3313113"/>
          <p14:tracePt t="87095" x="4500563" y="3340100"/>
          <p14:tracePt t="87115" x="4652963" y="3340100"/>
          <p14:tracePt t="87135" x="4751388" y="3340100"/>
          <p14:tracePt t="87155" x="4776788" y="3313113"/>
          <p14:tracePt t="87241" x="4768850" y="3286125"/>
          <p14:tracePt t="87253" x="4633913" y="3044825"/>
          <p14:tracePt t="87261" x="4589463" y="2946400"/>
          <p14:tracePt t="87275" x="4537075" y="2919413"/>
          <p14:tracePt t="87295" x="4375150" y="2840038"/>
          <p14:tracePt t="87315" x="4241800" y="2840038"/>
          <p14:tracePt t="87335" x="4125913" y="2857500"/>
          <p14:tracePt t="87355" x="4027488" y="2901950"/>
          <p14:tracePt t="87376" x="3990975" y="2946400"/>
          <p14:tracePt t="87395" x="3983038" y="3009900"/>
          <p14:tracePt t="87415" x="3983038" y="3071813"/>
          <p14:tracePt t="87436" x="4037013" y="3116263"/>
          <p14:tracePt t="87457" x="4197350" y="3179763"/>
          <p14:tracePt t="87477" x="4340225" y="3197225"/>
          <p14:tracePt t="87497" x="4483100" y="3197225"/>
          <p14:tracePt t="87515" x="4562475" y="3187700"/>
          <p14:tracePt t="87535" x="4687888" y="3125788"/>
          <p14:tracePt t="87555" x="4741863" y="3071813"/>
          <p14:tracePt t="87575" x="4776788" y="2990850"/>
          <p14:tracePt t="87595" x="4795838" y="2901950"/>
          <p14:tracePt t="87615" x="4786313" y="2813050"/>
          <p14:tracePt t="87635" x="4724400" y="2751138"/>
          <p14:tracePt t="87655" x="4608513" y="2660650"/>
          <p14:tracePt t="87675" x="4438650" y="2581275"/>
          <p14:tracePt t="87695" x="4330700" y="2581275"/>
          <p14:tracePt t="87715" x="4224338" y="2598738"/>
          <p14:tracePt t="87736" x="4108450" y="2679700"/>
          <p14:tracePt t="87755" x="4037013" y="2768600"/>
          <p14:tracePt t="87775" x="4000500" y="2894013"/>
          <p14:tracePt t="87796" x="4000500" y="3071813"/>
          <p14:tracePt t="87815" x="4010025" y="3251200"/>
          <p14:tracePt t="87835" x="4054475" y="3303588"/>
          <p14:tracePt t="87855" x="4098925" y="3322638"/>
          <p14:tracePt t="87876" x="4205288" y="3340100"/>
          <p14:tracePt t="87897" x="4357688" y="3348038"/>
          <p14:tracePt t="87917" x="4500563" y="3348038"/>
          <p14:tracePt t="87937" x="4598988" y="3330575"/>
          <p14:tracePt t="87956" x="4616450" y="3313113"/>
          <p14:tracePt t="87975" x="4633913" y="3303588"/>
          <p14:tracePt t="88019" x="4608513" y="3214688"/>
          <p14:tracePt t="88029" x="4537075" y="3071813"/>
          <p14:tracePt t="88039" x="4527550" y="3054350"/>
          <p14:tracePt t="88055" x="4491038" y="3027363"/>
          <p14:tracePt t="88075" x="4402138" y="2965450"/>
          <p14:tracePt t="88095" x="4303713" y="2938463"/>
          <p14:tracePt t="88115" x="4179888" y="2938463"/>
          <p14:tracePt t="88135" x="4125913" y="2938463"/>
          <p14:tracePt t="88155" x="4098925" y="2973388"/>
          <p14:tracePt t="88175" x="4081463" y="3071813"/>
          <p14:tracePt t="88195" x="4098925" y="3214688"/>
          <p14:tracePt t="88215" x="4205288" y="3322638"/>
          <p14:tracePt t="88235" x="4348163" y="3357563"/>
          <p14:tracePt t="88255" x="4527550" y="3367088"/>
          <p14:tracePt t="88275" x="4741863" y="3357563"/>
          <p14:tracePt t="88296" x="4894263" y="3286125"/>
          <p14:tracePt t="88316" x="4973638" y="3205163"/>
          <p14:tracePt t="88337" x="5000625" y="3179763"/>
          <p14:tracePt t="88378" x="4983163" y="3089275"/>
          <p14:tracePt t="88395" x="4902200" y="2946400"/>
          <p14:tracePt t="88415" x="4714875" y="2857500"/>
          <p14:tracePt t="88435" x="4518025" y="2795588"/>
          <p14:tracePt t="88455" x="4384675" y="2759075"/>
          <p14:tracePt t="88475" x="4205288" y="2759075"/>
          <p14:tracePt t="88496" x="4089400" y="2759075"/>
          <p14:tracePt t="88515" x="4017963" y="2786063"/>
          <p14:tracePt t="88535" x="3990975" y="2813050"/>
          <p14:tracePt t="88556" x="3973513" y="2847975"/>
          <p14:tracePt t="88575" x="3973513" y="2911475"/>
          <p14:tracePt t="88595" x="3973513" y="2973388"/>
          <p14:tracePt t="88615" x="4027488" y="3081338"/>
          <p14:tracePt t="88635" x="4125913" y="3170238"/>
          <p14:tracePt t="88655" x="4241800" y="3205163"/>
          <p14:tracePt t="88675" x="4384675" y="3214688"/>
          <p14:tracePt t="88695" x="4562475" y="3214688"/>
          <p14:tracePt t="88715" x="4741863" y="3170238"/>
          <p14:tracePt t="88736" x="4840288" y="3062288"/>
          <p14:tracePt t="88756" x="4902200" y="2946400"/>
          <p14:tracePt t="88776" x="4911725" y="2928938"/>
          <p14:tracePt t="88818" x="4884738" y="2901950"/>
          <p14:tracePt t="88836" x="4840288" y="2857500"/>
          <p14:tracePt t="88855" x="4714875" y="2776538"/>
          <p14:tracePt t="88876" x="4491038" y="2697163"/>
          <p14:tracePt t="88895" x="4330700" y="2598738"/>
          <p14:tracePt t="88915" x="4116388" y="2490788"/>
          <p14:tracePt t="88935" x="4010025" y="2438400"/>
          <p14:tracePt t="88956" x="3973513" y="2428875"/>
          <p14:tracePt t="88975" x="3965575" y="2428875"/>
          <p14:tracePt t="89032" x="3973513" y="2428875"/>
          <p14:tracePt t="89041" x="4000500" y="2438400"/>
          <p14:tracePt t="92215" x="3983038" y="2438400"/>
          <p14:tracePt t="92225" x="3956050" y="2438400"/>
          <p14:tracePt t="92236" x="3902075" y="2438400"/>
          <p14:tracePt t="92256" x="3732213" y="2428875"/>
          <p14:tracePt t="92276" x="3598863" y="2428875"/>
          <p14:tracePt t="92296" x="3438525" y="2465388"/>
          <p14:tracePt t="92317" x="3286125" y="2527300"/>
          <p14:tracePt t="92338" x="3232150" y="2562225"/>
          <p14:tracePt t="92356" x="3224213" y="2571750"/>
          <p14:tracePt t="92377" x="3224213" y="2581275"/>
          <p14:tracePt t="92396" x="3224213" y="2598738"/>
          <p14:tracePt t="92416" x="3295650" y="2643188"/>
          <p14:tracePt t="92436" x="3438525" y="2687638"/>
          <p14:tracePt t="92456" x="3608388" y="2705100"/>
          <p14:tracePt t="92476" x="3795713" y="2705100"/>
          <p14:tracePt t="92496" x="3956050" y="2697163"/>
          <p14:tracePt t="92516" x="4037013" y="2589213"/>
          <p14:tracePt t="92536" x="4062413" y="2401888"/>
          <p14:tracePt t="92556" x="4062413" y="2152650"/>
          <p14:tracePt t="92576" x="4000500" y="1982788"/>
          <p14:tracePt t="92596" x="3919538" y="1839913"/>
          <p14:tracePt t="92616" x="3822700" y="1776413"/>
          <p14:tracePt t="92636" x="3732213" y="1741488"/>
          <p14:tracePt t="92656" x="3633788" y="1812925"/>
          <p14:tracePt t="92676" x="3598863" y="1928813"/>
          <p14:tracePt t="103698" x="3375025" y="1990725"/>
          <p14:tracePt t="103707" x="3286125" y="2071688"/>
          <p14:tracePt t="103719" x="3197225" y="2133600"/>
          <p14:tracePt t="103739" x="3071813" y="2295525"/>
          <p14:tracePt t="103760" x="2928938" y="2660650"/>
          <p14:tracePt t="103779" x="2822575" y="3027363"/>
          <p14:tracePt t="103800" x="2795588" y="3340100"/>
          <p14:tracePt t="103820" x="2786063" y="3473450"/>
          <p14:tracePt t="103838" x="2786063" y="3490913"/>
          <p14:tracePt t="103858" x="2776538" y="3527425"/>
          <p14:tracePt t="104107" x="2776538" y="3536950"/>
          <p14:tracePt t="104138" x="2768600" y="3544888"/>
          <p14:tracePt t="104148" x="2751138" y="3562350"/>
          <p14:tracePt t="104159" x="2724150" y="3571875"/>
          <p14:tracePt t="104179" x="2589213" y="3598863"/>
          <p14:tracePt t="104200" x="2366963" y="3608388"/>
          <p14:tracePt t="104220" x="1990725" y="3608388"/>
          <p14:tracePt t="104240" x="1751013" y="3598863"/>
          <p14:tracePt t="104258" x="1652588" y="3598863"/>
          <p14:tracePt t="104278" x="1509713" y="3589338"/>
          <p14:tracePt t="104298" x="1428750" y="3571875"/>
          <p14:tracePt t="104319" x="1374775" y="3482975"/>
          <p14:tracePt t="104338" x="1303338" y="3402013"/>
          <p14:tracePt t="104628" x="1330325" y="3402013"/>
          <p14:tracePt t="104639" x="1384300" y="3402013"/>
          <p14:tracePt t="104649" x="1446213" y="3402013"/>
          <p14:tracePt t="104660" x="1517650" y="3429000"/>
          <p14:tracePt t="104679" x="1643063" y="3455988"/>
          <p14:tracePt t="104698" x="1697038" y="3465513"/>
          <p14:tracePt t="104701" x="1751013" y="3465513"/>
          <p14:tracePt t="104720" x="1919288" y="3473450"/>
          <p14:tracePt t="104739" x="2017713" y="3455988"/>
          <p14:tracePt t="104759" x="2160588" y="3438525"/>
          <p14:tracePt t="104779" x="2393950" y="3419475"/>
          <p14:tracePt t="104798" x="2616200" y="3429000"/>
          <p14:tracePt t="104819" x="2840038" y="3455988"/>
          <p14:tracePt t="104839" x="3071813" y="3482975"/>
          <p14:tracePt t="104858" x="3187700" y="3490913"/>
          <p14:tracePt t="104878" x="3268663" y="3490913"/>
          <p14:tracePt t="104899" x="3295650" y="3509963"/>
          <p14:tracePt t="104938" x="3286125" y="3509963"/>
          <p14:tracePt t="104958" x="3197225" y="3509963"/>
          <p14:tracePt t="104979" x="3089275" y="3554413"/>
          <p14:tracePt t="104998" x="2884488" y="3581400"/>
          <p14:tracePt t="105018" x="2670175" y="3633788"/>
          <p14:tracePt t="105039" x="2339975" y="3724275"/>
          <p14:tracePt t="105059" x="2062163" y="3822700"/>
          <p14:tracePt t="105079" x="1741488" y="3902075"/>
          <p14:tracePt t="105099" x="1581150" y="3956050"/>
          <p14:tracePt t="105120" x="1473200" y="3956050"/>
          <p14:tracePt t="105139" x="1419225" y="3956050"/>
          <p14:tracePt t="105158" x="1411288" y="3956050"/>
          <p14:tracePt t="105428" x="1465263" y="3956050"/>
          <p14:tracePt t="105437" x="1571625" y="3946525"/>
          <p14:tracePt t="105448" x="1704975" y="3929063"/>
          <p14:tracePt t="105459" x="1982788" y="3965575"/>
          <p14:tracePt t="105479" x="2670175" y="4071938"/>
          <p14:tracePt t="105499" x="3375025" y="4187825"/>
          <p14:tracePt t="105519" x="3929063" y="4259263"/>
          <p14:tracePt t="105540" x="4303713" y="4268788"/>
          <p14:tracePt t="105560" x="4545013" y="4268788"/>
          <p14:tracePt t="105579" x="4625975" y="4268788"/>
          <p14:tracePt t="105598" x="4741863" y="4241800"/>
          <p14:tracePt t="105618" x="4786313" y="4214813"/>
          <p14:tracePt t="105638" x="4786313" y="4187825"/>
          <p14:tracePt t="105658" x="4776788" y="4179888"/>
          <p14:tracePt t="105679" x="4741863" y="4179888"/>
          <p14:tracePt t="105699" x="4687888" y="4187825"/>
          <p14:tracePt t="105719" x="4633913" y="4205288"/>
          <p14:tracePt t="105738" x="4537075" y="4224338"/>
          <p14:tracePt t="105759" x="4367213" y="4232275"/>
          <p14:tracePt t="105778" x="4152900" y="4224338"/>
          <p14:tracePt t="105799" x="3741738" y="4054475"/>
          <p14:tracePt t="105819" x="3438525" y="3938588"/>
          <p14:tracePt t="105839" x="3098800" y="3786188"/>
          <p14:tracePt t="105858" x="2901950" y="3751263"/>
          <p14:tracePt t="105879" x="2724150" y="3724275"/>
          <p14:tracePt t="105899" x="2616200" y="3724275"/>
          <p14:tracePt t="105918" x="2562225" y="3732213"/>
          <p14:tracePt t="106225" x="2598738" y="3732213"/>
          <p14:tracePt t="106235" x="2652713" y="3732213"/>
          <p14:tracePt t="106245" x="2732088" y="3732213"/>
          <p14:tracePt t="106258" x="2840038" y="3751263"/>
          <p14:tracePt t="106279" x="3089275" y="3786188"/>
          <p14:tracePt t="106299" x="3455988" y="3803650"/>
          <p14:tracePt t="106319" x="3776663" y="3813175"/>
          <p14:tracePt t="106338" x="4044950" y="3813175"/>
          <p14:tracePt t="106359" x="4205288" y="3786188"/>
          <p14:tracePt t="106379" x="4322763" y="3724275"/>
          <p14:tracePt t="106399" x="4367213" y="3679825"/>
          <p14:tracePt t="106419" x="4367213" y="3670300"/>
          <p14:tracePt t="106441" x="4357688" y="3670300"/>
          <p14:tracePt t="106460" x="4286250" y="3660775"/>
          <p14:tracePt t="106480" x="4170363" y="3652838"/>
          <p14:tracePt t="106501" x="4010025" y="3652838"/>
          <p14:tracePt t="106519" x="3902075" y="3652838"/>
          <p14:tracePt t="106539" x="3598863" y="3633788"/>
          <p14:tracePt t="106559" x="3170238" y="3598863"/>
          <p14:tracePt t="106579" x="2776538" y="3598863"/>
          <p14:tracePt t="106599" x="2455863" y="3598863"/>
          <p14:tracePt t="106619" x="2214563" y="3598863"/>
          <p14:tracePt t="106639" x="2027238" y="3598863"/>
          <p14:tracePt t="106659" x="1919288" y="3598863"/>
          <p14:tracePt t="106680" x="1866900" y="3598863"/>
          <p14:tracePt t="106699" x="1830388" y="3598863"/>
          <p14:tracePt t="106719" x="1822450" y="3598863"/>
          <p14:tracePt t="106808" x="1830388" y="3598863"/>
          <p14:tracePt t="106819" x="1847850" y="3598863"/>
          <p14:tracePt t="106828" x="1874838" y="3598863"/>
          <p14:tracePt t="106840" x="1911350" y="3598863"/>
          <p14:tracePt t="106859" x="2062163" y="3598863"/>
          <p14:tracePt t="106881" x="2232025" y="3598863"/>
          <p14:tracePt t="106901" x="2411413" y="3598863"/>
          <p14:tracePt t="106921" x="2581275" y="3598863"/>
          <p14:tracePt t="106940" x="2741613" y="3598863"/>
          <p14:tracePt t="106959" x="2840038" y="3598863"/>
          <p14:tracePt t="106979" x="2928938" y="3589338"/>
          <p14:tracePt t="107019" x="2928938" y="3581400"/>
          <p14:tracePt t="107039" x="2894013" y="3554413"/>
          <p14:tracePt t="107059" x="2768600" y="3536950"/>
          <p14:tracePt t="107079" x="2616200" y="3509963"/>
          <p14:tracePt t="107099" x="2251075" y="3429000"/>
          <p14:tracePt t="107119" x="1866900" y="3394075"/>
          <p14:tracePt t="107140" x="1465263" y="3367088"/>
          <p14:tracePt t="107159" x="1169988" y="3367088"/>
          <p14:tracePt t="107179" x="965200" y="3367088"/>
          <p14:tracePt t="107199" x="822325" y="3375025"/>
          <p14:tracePt t="107219" x="741363" y="3384550"/>
          <p14:tracePt t="107239" x="723900" y="3384550"/>
          <p14:tracePt t="107281" x="731838" y="3384550"/>
          <p14:tracePt t="107300" x="839788" y="3384550"/>
          <p14:tracePt t="107321" x="973138" y="3402013"/>
          <p14:tracePt t="107341" x="1268413" y="3446463"/>
          <p14:tracePt t="107359" x="1455738" y="3429000"/>
          <p14:tracePt t="107379" x="2054225" y="3482975"/>
          <p14:tracePt t="107399" x="2581275" y="3517900"/>
          <p14:tracePt t="107419" x="2990850" y="3562350"/>
          <p14:tracePt t="107439" x="3394075" y="3616325"/>
          <p14:tracePt t="107459" x="3652838" y="3616325"/>
          <p14:tracePt t="107479" x="3884613" y="3633788"/>
          <p14:tracePt t="107499" x="3983038" y="3625850"/>
          <p14:tracePt t="107519" x="4017963" y="3608388"/>
          <p14:tracePt t="107539" x="4044950" y="3581400"/>
          <p14:tracePt t="107616" x="4027488" y="3554413"/>
          <p14:tracePt t="107627" x="3983038" y="3536950"/>
          <p14:tracePt t="107639" x="3911600" y="3482975"/>
          <p14:tracePt t="107659" x="3705225" y="3411538"/>
          <p14:tracePt t="107679" x="3473450" y="3348038"/>
          <p14:tracePt t="107699" x="3133725" y="3295650"/>
          <p14:tracePt t="107719" x="2776538" y="3259138"/>
          <p14:tracePt t="107740" x="2330450" y="3251200"/>
          <p14:tracePt t="107760" x="1911350" y="3251200"/>
          <p14:tracePt t="107781" x="1608138" y="3313113"/>
          <p14:tracePt t="107799" x="1438275" y="3348038"/>
          <p14:tracePt t="107821" x="1108075" y="3465513"/>
          <p14:tracePt t="107839" x="1044575" y="3517900"/>
          <p14:tracePt t="107859" x="973138" y="3598863"/>
          <p14:tracePt t="107899" x="1017588" y="3670300"/>
          <p14:tracePt t="107919" x="1160463" y="3741738"/>
          <p14:tracePt t="107939" x="1428750" y="3795713"/>
          <p14:tracePt t="107959" x="1839913" y="3830638"/>
          <p14:tracePt t="107979" x="2357438" y="3867150"/>
          <p14:tracePt t="107999" x="2776538" y="3875088"/>
          <p14:tracePt t="108019" x="3133725" y="3857625"/>
          <p14:tracePt t="108039" x="3482975" y="3803650"/>
          <p14:tracePt t="108059" x="3741738" y="3705225"/>
          <p14:tracePt t="108079" x="3946525" y="3652838"/>
          <p14:tracePt t="108099" x="4054475" y="3616325"/>
          <p14:tracePt t="108119" x="4062413" y="3598863"/>
          <p14:tracePt t="108160" x="4010025" y="3536950"/>
          <p14:tracePt t="108180" x="3795713" y="3419475"/>
          <p14:tracePt t="108200" x="3562350" y="3367088"/>
          <p14:tracePt t="108221" x="3241675" y="3357563"/>
          <p14:tracePt t="108241" x="2928938" y="3357563"/>
          <p14:tracePt t="108259" x="2776538" y="3357563"/>
          <p14:tracePt t="108279" x="2536825" y="3367088"/>
          <p14:tracePt t="108299" x="2295525" y="3411538"/>
          <p14:tracePt t="108319" x="2143125" y="3490913"/>
          <p14:tracePt t="108339" x="2044700" y="3598863"/>
          <p14:tracePt t="108359" x="2009775" y="3660775"/>
          <p14:tracePt t="108379" x="2017713" y="3724275"/>
          <p14:tracePt t="108399" x="2108200" y="3803650"/>
          <p14:tracePt t="108419" x="2224088" y="3902075"/>
          <p14:tracePt t="108439" x="2465388" y="3973513"/>
          <p14:tracePt t="108459" x="2803525" y="4010025"/>
          <p14:tracePt t="108479" x="3286125" y="4010025"/>
          <p14:tracePt t="108499" x="3679825" y="4010025"/>
          <p14:tracePt t="108519" x="3894138" y="4000500"/>
          <p14:tracePt t="108539" x="4054475" y="3973513"/>
          <p14:tracePt t="108559" x="4125913" y="3875088"/>
          <p14:tracePt t="108855" x="4160838" y="3875088"/>
          <p14:tracePt t="108865" x="4232275" y="3875088"/>
          <p14:tracePt t="108879" x="4348163" y="3894138"/>
          <p14:tracePt t="108899" x="4894263" y="4010025"/>
          <p14:tracePt t="108919" x="5554663" y="4125913"/>
          <p14:tracePt t="108939" x="5991225" y="4187825"/>
          <p14:tracePt t="108959" x="6330950" y="4214813"/>
          <p14:tracePt t="108979" x="6483350" y="4170363"/>
          <p14:tracePt t="108999" x="6554788" y="4143375"/>
          <p14:tracePt t="109019" x="6572250" y="4116388"/>
          <p14:tracePt t="141688" x="6108700" y="4089400"/>
          <p14:tracePt t="141696" x="5830888" y="4054475"/>
          <p14:tracePt t="141709" x="5599113" y="4017963"/>
          <p14:tracePt t="141727" x="4946650" y="3946525"/>
          <p14:tracePt t="141745" x="4616450" y="3902075"/>
          <p14:tracePt t="141765" x="3911600" y="3884613"/>
          <p14:tracePt t="141785" x="3295650" y="3848100"/>
          <p14:tracePt t="141805" x="3000375" y="3840163"/>
          <p14:tracePt t="141825" x="2759075" y="3840163"/>
          <p14:tracePt t="141846" x="2616200" y="3840163"/>
          <p14:tracePt t="141865" x="2500313" y="3867150"/>
          <p14:tracePt t="141885" x="2428875" y="3919538"/>
          <p14:tracePt t="141905" x="2339975" y="4000500"/>
          <p14:tracePt t="141925" x="2276475" y="4071938"/>
          <p14:tracePt t="141945" x="2251075" y="4170363"/>
          <p14:tracePt t="141965" x="2224088" y="4286250"/>
          <p14:tracePt t="141985" x="2224088" y="4394200"/>
          <p14:tracePt t="142005" x="2251075" y="4545013"/>
          <p14:tracePt t="142025" x="2312988" y="4751388"/>
          <p14:tracePt t="142045" x="2455863" y="4840288"/>
          <p14:tracePt t="142066" x="2732088" y="4919663"/>
          <p14:tracePt t="142086" x="3241675" y="4973638"/>
          <p14:tracePt t="142106" x="3679825" y="4991100"/>
          <p14:tracePt t="142126" x="3946525" y="4991100"/>
          <p14:tracePt t="142147" x="4108450" y="4991100"/>
          <p14:tracePt t="142167" x="4179888" y="4983163"/>
          <p14:tracePt t="142185" x="4197350" y="4983163"/>
          <p14:tracePt t="142206" x="4205288" y="4983163"/>
          <p14:tracePt t="142239" x="4187825" y="4983163"/>
          <p14:tracePt t="142248" x="4143375" y="4983163"/>
          <p14:tracePt t="142265" x="4071938" y="4983163"/>
          <p14:tracePt t="142285" x="3929063" y="4965700"/>
          <p14:tracePt t="142306" x="3670300" y="4911725"/>
          <p14:tracePt t="142326" x="3394075" y="4857750"/>
          <p14:tracePt t="142345" x="3197225" y="4813300"/>
          <p14:tracePt t="142365" x="3116263" y="4803775"/>
          <p14:tracePt t="142434" x="3133725" y="4803775"/>
          <p14:tracePt t="142443" x="3160713" y="4795838"/>
          <p14:tracePt t="142454" x="3205163" y="4795838"/>
          <p14:tracePt t="142465" x="3276600" y="4795838"/>
          <p14:tracePt t="142485" x="3482975" y="4795838"/>
          <p14:tracePt t="142506" x="3875088" y="4830763"/>
          <p14:tracePt t="142526" x="4330700" y="4857750"/>
          <p14:tracePt t="142546" x="4830763" y="4894263"/>
          <p14:tracePt t="142567" x="5322888" y="4911725"/>
          <p14:tracePt t="142587" x="5661025" y="4911725"/>
          <p14:tracePt t="142607" x="5929313" y="4911725"/>
          <p14:tracePt t="142625" x="6027738" y="4902200"/>
          <p14:tracePt t="142645" x="6180138" y="4803775"/>
          <p14:tracePt t="142926" x="5446713" y="4697413"/>
          <p14:tracePt t="142935" x="5116513" y="4598988"/>
          <p14:tracePt t="142946" x="4803775" y="4518025"/>
          <p14:tracePt t="142966" x="4303713" y="4419600"/>
          <p14:tracePt t="142987" x="3929063" y="4286250"/>
          <p14:tracePt t="143007" x="3786188" y="4259263"/>
          <p14:tracePt t="143027" x="3732213" y="4241800"/>
          <p14:tracePt t="143067" x="3867150" y="4170363"/>
          <p14:tracePt t="143085" x="4108450" y="4108450"/>
          <p14:tracePt t="143105" x="4848225" y="4116388"/>
          <p14:tracePt t="143125" x="5732463" y="4322763"/>
          <p14:tracePt t="143146" x="6500813" y="4527550"/>
          <p14:tracePt t="143166" x="7215188" y="4572000"/>
          <p14:tracePt t="143186" x="7751763" y="4572000"/>
          <p14:tracePt t="143206" x="8018463" y="4572000"/>
          <p14:tracePt t="143226" x="8242300" y="4572000"/>
          <p14:tracePt t="143245" x="8331200" y="4562475"/>
          <p14:tracePt t="143265" x="8394700" y="4510088"/>
          <p14:tracePt t="143286" x="8439150" y="4465638"/>
          <p14:tracePt t="145330" x="7554913" y="4394200"/>
          <p14:tracePt t="145339" x="7089775" y="4394200"/>
          <p14:tracePt t="145349" x="6634163" y="4394200"/>
          <p14:tracePt t="145366" x="6099175" y="4419600"/>
          <p14:tracePt t="145386" x="4965700" y="4545013"/>
          <p14:tracePt t="145406" x="3911600" y="4616450"/>
          <p14:tracePt t="145427" x="2965450" y="4652963"/>
          <p14:tracePt t="145446" x="2179638" y="4705350"/>
          <p14:tracePt t="145466" x="1616075" y="4776788"/>
          <p14:tracePt t="145487" x="1322388" y="4875213"/>
          <p14:tracePt t="145506" x="1214438" y="4911725"/>
          <p14:tracePt t="145555" x="1214438" y="4919663"/>
          <p14:tracePt t="145566" x="1223963" y="4919663"/>
          <p14:tracePt t="145586" x="1258888" y="4938713"/>
          <p14:tracePt t="145606" x="1438275" y="4991100"/>
          <p14:tracePt t="145627" x="1652588" y="5037138"/>
          <p14:tracePt t="145647" x="1982788" y="5072063"/>
          <p14:tracePt t="145668" x="2366963" y="5108575"/>
          <p14:tracePt t="145688" x="2776538" y="5153025"/>
          <p14:tracePt t="145706" x="2965450" y="5180013"/>
          <p14:tracePt t="145710" x="3187700" y="5205413"/>
          <p14:tracePt t="145726" x="3402013" y="5251450"/>
          <p14:tracePt t="145746" x="3803650" y="5268913"/>
          <p14:tracePt t="145766" x="4125913" y="5295900"/>
          <p14:tracePt t="145786" x="4295775" y="5286375"/>
          <p14:tracePt t="145806" x="4438650" y="5232400"/>
          <p14:tracePt t="145826" x="4483100" y="5197475"/>
          <p14:tracePt t="145846" x="4572000" y="5143500"/>
          <p14:tracePt t="145866" x="4705350" y="5054600"/>
          <p14:tracePt t="145886" x="4741863" y="4991100"/>
          <p14:tracePt t="145906" x="4741863" y="4973638"/>
          <p14:tracePt t="145927" x="4741863" y="4956175"/>
          <p14:tracePt t="145946" x="4705350" y="4946650"/>
          <p14:tracePt t="145966" x="4491038" y="4857750"/>
          <p14:tracePt t="145986" x="4054475" y="4732338"/>
          <p14:tracePt t="146006" x="3608388" y="4660900"/>
          <p14:tracePt t="146026" x="3125788" y="4598988"/>
          <p14:tracePt t="146046" x="2687638" y="4598988"/>
          <p14:tracePt t="146067" x="2438400" y="4598988"/>
          <p14:tracePt t="146088" x="2251075" y="4608513"/>
          <p14:tracePt t="146108" x="2170113" y="4616450"/>
          <p14:tracePt t="146127" x="2152650" y="4625975"/>
          <p14:tracePt t="146147" x="2125663" y="4633913"/>
          <p14:tracePt t="146166" x="2125663" y="4643438"/>
          <p14:tracePt t="146207" x="2205038" y="4697413"/>
          <p14:tracePt t="146210" x="2295525" y="4724400"/>
          <p14:tracePt t="146226" x="2401888" y="4741863"/>
          <p14:tracePt t="146246" x="2705100" y="4795838"/>
          <p14:tracePt t="146266" x="3286125" y="4929188"/>
          <p14:tracePt t="146286" x="3795713" y="5099050"/>
          <p14:tracePt t="146306" x="4224338" y="5133975"/>
          <p14:tracePt t="146326" x="4616450" y="5133975"/>
          <p14:tracePt t="146346" x="4946650" y="5081588"/>
          <p14:tracePt t="146366" x="5170488" y="5000625"/>
          <p14:tracePt t="146386" x="5295900" y="4919663"/>
          <p14:tracePt t="146406" x="5367338" y="4875213"/>
          <p14:tracePt t="146427" x="5367338" y="4867275"/>
          <p14:tracePt t="146446" x="5367338" y="4857750"/>
          <p14:tracePt t="146466" x="5330825" y="4848225"/>
          <p14:tracePt t="146486" x="5072063" y="4751388"/>
          <p14:tracePt t="146507" x="4598988" y="4714875"/>
          <p14:tracePt t="146527" x="4017963" y="4714875"/>
          <p14:tracePt t="146547" x="3455988" y="4714875"/>
          <p14:tracePt t="146567" x="2911475" y="4803775"/>
          <p14:tracePt t="146586" x="2633663" y="4848225"/>
          <p14:tracePt t="146606" x="2286000" y="4946650"/>
          <p14:tracePt t="146626" x="2108200" y="5037138"/>
          <p14:tracePt t="146646" x="2027238" y="5116513"/>
          <p14:tracePt t="146666" x="2027238" y="5126038"/>
          <p14:tracePt t="146702" x="2036763" y="5126038"/>
          <p14:tracePt t="146711" x="2098675" y="5133975"/>
          <p14:tracePt t="146726" x="2214563" y="5133975"/>
          <p14:tracePt t="146746" x="2633663" y="5160963"/>
          <p14:tracePt t="146766" x="3232150" y="5286375"/>
          <p14:tracePt t="146786" x="3776663" y="5411788"/>
          <p14:tracePt t="146806" x="4170363" y="5518150"/>
          <p14:tracePt t="146826" x="4500563" y="5554663"/>
          <p14:tracePt t="146846" x="4751388" y="5554663"/>
          <p14:tracePt t="146866" x="4911725" y="5537200"/>
          <p14:tracePt t="146886" x="4929188" y="5527675"/>
          <p14:tracePt t="159513" x="4589463" y="5456238"/>
          <p14:tracePt t="159521" x="4394200" y="5456238"/>
          <p14:tracePt t="159531" x="4133850" y="5473700"/>
          <p14:tracePt t="159548" x="3929063" y="5500688"/>
          <p14:tracePt t="159569" x="3394075" y="5572125"/>
          <p14:tracePt t="159588" x="3089275" y="5599113"/>
          <p14:tracePt t="159608" x="2857500" y="5562600"/>
          <p14:tracePt t="159628" x="2705100" y="5527675"/>
          <p14:tracePt t="159649" x="2536825" y="5473700"/>
          <p14:tracePt t="159669" x="2419350" y="5438775"/>
          <p14:tracePt t="159688" x="2384425" y="5419725"/>
          <p14:tracePt t="159797" x="2374900" y="5411788"/>
          <p14:tracePt t="159807" x="2347913" y="5394325"/>
          <p14:tracePt t="159818" x="2330450" y="5384800"/>
          <p14:tracePt t="159829" x="2295525" y="5367338"/>
          <p14:tracePt t="159849" x="2259013" y="5340350"/>
          <p14:tracePt t="159868" x="2205038" y="5322888"/>
          <p14:tracePt t="159889" x="2187575" y="5313363"/>
          <p14:tracePt t="159910" x="2179638" y="5313363"/>
          <p14:tracePt t="159930" x="2116138" y="5367338"/>
          <p14:tracePt t="159951" x="2062163" y="5465763"/>
          <p14:tracePt t="159969" x="2036763" y="5518150"/>
          <p14:tracePt t="159988" x="2017713" y="5572125"/>
          <p14:tracePt t="160009" x="2044700" y="5616575"/>
          <p14:tracePt t="160029" x="2259013" y="5581650"/>
          <p14:tracePt t="160049" x="2803525" y="5537200"/>
          <p14:tracePt t="160068" x="3295650" y="5599113"/>
          <p14:tracePt t="160089" x="3536950" y="5653088"/>
          <p14:tracePt t="160108" x="3875088" y="5724525"/>
          <p14:tracePt t="160128" x="4133850" y="5732463"/>
          <p14:tracePt t="160149" x="4589463" y="5643563"/>
          <p14:tracePt t="160169" x="4902200" y="5510213"/>
          <p14:tracePt t="160189" x="5126038" y="5394325"/>
          <p14:tracePt t="160209" x="5205413" y="5313363"/>
          <p14:tracePt t="160229" x="5214938" y="5295900"/>
          <p14:tracePt t="160278" x="5205413" y="5295900"/>
          <p14:tracePt t="160288" x="5116513" y="5259388"/>
          <p14:tracePt t="160300" x="5000625" y="5241925"/>
          <p14:tracePt t="160309" x="4848225" y="5214938"/>
          <p14:tracePt t="160329" x="4303713" y="5116513"/>
          <p14:tracePt t="160350" x="3509963" y="5037138"/>
          <p14:tracePt t="160370" x="2608263" y="5018088"/>
          <p14:tracePt t="160391" x="1874838" y="4965700"/>
          <p14:tracePt t="160410" x="1258888" y="4956175"/>
          <p14:tracePt t="160429" x="973138" y="5000625"/>
          <p14:tracePt t="160449" x="608013" y="5062538"/>
          <p14:tracePt t="160469" x="347663" y="5126038"/>
          <p14:tracePt t="160489" x="204788" y="5170488"/>
          <p14:tracePt t="160509" x="169863" y="5197475"/>
          <p14:tracePt t="160555" x="196850" y="5214938"/>
          <p14:tracePt t="160569" x="250825" y="5251450"/>
          <p14:tracePt t="160589" x="490538" y="5330825"/>
          <p14:tracePt t="160609" x="866775" y="5340350"/>
          <p14:tracePt t="160629" x="1571625" y="5357813"/>
          <p14:tracePt t="160649" x="2303463" y="5394325"/>
          <p14:tracePt t="160669" x="3081338" y="5491163"/>
          <p14:tracePt t="160689" x="3894138" y="5554663"/>
          <p14:tracePt t="160709" x="4732338" y="5643563"/>
          <p14:tracePt t="160729" x="5429250" y="5732463"/>
          <p14:tracePt t="160749" x="5894388" y="5786438"/>
          <p14:tracePt t="160769" x="6215063" y="5813425"/>
          <p14:tracePt t="160790" x="6429375" y="5813425"/>
          <p14:tracePt t="160810" x="6554788" y="5813425"/>
          <p14:tracePt t="160831" x="6608763" y="5795963"/>
          <p14:tracePt t="160849" x="6634163" y="5768975"/>
          <p14:tracePt t="160869" x="6634163" y="5751513"/>
          <p14:tracePt t="160892" x="6634163" y="5741988"/>
          <p14:tracePt t="160909" x="6626225" y="5724525"/>
          <p14:tracePt t="160929" x="6465888" y="5608638"/>
          <p14:tracePt t="160949" x="6188075" y="5510213"/>
          <p14:tracePt t="160969" x="5626100" y="5330825"/>
          <p14:tracePt t="160989" x="4875213" y="5214938"/>
          <p14:tracePt t="161009" x="3894138" y="5143500"/>
          <p14:tracePt t="161029" x="2874963" y="5133975"/>
          <p14:tracePt t="161049" x="1911350" y="5241925"/>
          <p14:tracePt t="161069" x="1108075" y="5394325"/>
          <p14:tracePt t="161089" x="527050" y="5527675"/>
          <p14:tracePt t="161109" x="204788" y="5688013"/>
          <p14:tracePt t="161280" x="61913" y="5946775"/>
          <p14:tracePt t="161291" x="169863" y="5929313"/>
          <p14:tracePt t="161301" x="347663" y="5929313"/>
          <p14:tracePt t="161311" x="598488" y="5929313"/>
          <p14:tracePt t="161330" x="1125538" y="5965825"/>
          <p14:tracePt t="161349" x="1374775" y="6010275"/>
          <p14:tracePt t="161369" x="1928813" y="6143625"/>
          <p14:tracePt t="161389" x="2598738" y="6188075"/>
          <p14:tracePt t="161409" x="2990850" y="6161088"/>
          <p14:tracePt t="162889" x="2732088" y="6054725"/>
          <p14:tracePt t="162897" x="2697163" y="6054725"/>
          <p14:tracePt t="162909" x="2670175" y="6054725"/>
          <p14:tracePt t="162929" x="2608263" y="6062663"/>
          <p14:tracePt t="162950" x="2571750" y="6089650"/>
          <p14:tracePt t="162969" x="2571750" y="6099175"/>
          <p14:tracePt t="162990" x="2625725" y="6116638"/>
          <p14:tracePt t="163010" x="2857500" y="6153150"/>
          <p14:tracePt t="163031" x="3375025" y="6170613"/>
          <p14:tracePt t="163050" x="4098925" y="6170613"/>
          <p14:tracePt t="163070" x="4367213" y="6170613"/>
          <p14:tracePt t="163089" x="5054600" y="6161088"/>
          <p14:tracePt t="163109" x="5545138" y="6062663"/>
          <p14:tracePt t="163129" x="5840413" y="5983288"/>
          <p14:tracePt t="163149" x="5946775" y="5938838"/>
          <p14:tracePt t="163189" x="5884863" y="5929313"/>
          <p14:tracePt t="163209" x="5456238" y="5875338"/>
          <p14:tracePt t="163229" x="4848225" y="5795963"/>
          <p14:tracePt t="163235" x="4446588" y="5751513"/>
          <p14:tracePt t="163249" x="4081463" y="5732463"/>
          <p14:tracePt t="163269" x="3152775" y="5661025"/>
          <p14:tracePt t="163289" x="2393950" y="5634038"/>
          <p14:tracePt t="163309" x="1589088" y="5653088"/>
          <p14:tracePt t="163329" x="911225" y="5751513"/>
          <p14:tracePt t="163349" x="482600" y="5830888"/>
          <p14:tracePt t="163369" x="285750" y="5884863"/>
          <p14:tracePt t="163389" x="214313" y="5938838"/>
          <p14:tracePt t="163655" x="276225" y="5956300"/>
          <p14:tracePt t="163665" x="455613" y="5983288"/>
          <p14:tracePt t="163675" x="687388" y="6027738"/>
          <p14:tracePt t="163689" x="1081088" y="6180138"/>
          <p14:tracePt t="163709" x="1928813" y="6303963"/>
          <p14:tracePt t="163729" x="2741613" y="6384925"/>
          <p14:tracePt t="163736" x="3133725" y="6384925"/>
          <p14:tracePt t="163749" x="3473450" y="6384925"/>
          <p14:tracePt t="163769" x="4081463" y="6323013"/>
          <p14:tracePt t="163789" x="4438650" y="6232525"/>
          <p14:tracePt t="163809" x="4572000" y="6188075"/>
          <p14:tracePt t="163829" x="4625975" y="6143625"/>
          <p14:tracePt t="164074" x="4527550" y="6143625"/>
          <p14:tracePt t="164084" x="4446588" y="6143625"/>
          <p14:tracePt t="164094" x="4330700" y="6143625"/>
          <p14:tracePt t="164109" x="4081463" y="6143625"/>
          <p14:tracePt t="164129" x="3411538" y="6010275"/>
          <p14:tracePt t="164149" x="2732088" y="5894388"/>
          <p14:tracePt t="164170" x="2089150" y="5848350"/>
          <p14:tracePt t="164189" x="1731963" y="5830888"/>
          <p14:tracePt t="164209" x="1633538" y="5830888"/>
          <p14:tracePt t="164229" x="1625600" y="5830888"/>
          <p14:tracePt t="164258" x="1625600" y="5840413"/>
          <p14:tracePt t="164525" x="1679575" y="5840413"/>
          <p14:tracePt t="164534" x="1785938" y="5840413"/>
          <p14:tracePt t="164549" x="1946275" y="5848350"/>
          <p14:tracePt t="164569" x="2366963" y="5857875"/>
          <p14:tracePt t="164590" x="2884488" y="5857875"/>
          <p14:tracePt t="164610" x="3330575" y="5776913"/>
          <p14:tracePt t="164629" x="3562350" y="5705475"/>
          <p14:tracePt t="164649" x="3751263" y="5680075"/>
          <p14:tracePt t="164670" x="3840163" y="5661025"/>
          <p14:tracePt t="164689" x="3867150" y="5653088"/>
          <p14:tracePt t="164730" x="3857625" y="5653088"/>
          <p14:tracePt t="164739" x="3786188" y="5643563"/>
          <p14:tracePt t="164750" x="3679825" y="5643563"/>
          <p14:tracePt t="164770" x="3465513" y="5634038"/>
          <p14:tracePt t="164791" x="3241675" y="5626100"/>
          <p14:tracePt t="164811" x="2946400" y="5626100"/>
          <p14:tracePt t="164831" x="2554288" y="5626100"/>
          <p14:tracePt t="164850" x="2401888" y="5626100"/>
          <p14:tracePt t="164870" x="1965325" y="5626100"/>
          <p14:tracePt t="164889" x="1554163" y="5670550"/>
          <p14:tracePt t="164909" x="1285875" y="5715000"/>
          <p14:tracePt t="164929" x="1143000" y="5741988"/>
          <p14:tracePt t="164949" x="1062038" y="5768975"/>
          <p14:tracePt t="164969" x="1027113" y="5795963"/>
          <p14:tracePt t="164990" x="1017588" y="5822950"/>
          <p14:tracePt t="165010" x="1089025" y="5902325"/>
          <p14:tracePt t="165030" x="1223963" y="5991225"/>
          <p14:tracePt t="165050" x="1428750" y="6108700"/>
          <p14:tracePt t="165070" x="1687513" y="6134100"/>
          <p14:tracePt t="165090" x="1938338" y="6153150"/>
          <p14:tracePt t="165110" x="2259013" y="6153150"/>
          <p14:tracePt t="165130" x="2625725" y="6153150"/>
          <p14:tracePt t="165149" x="2990850" y="6143625"/>
          <p14:tracePt t="165170" x="3490913" y="6116638"/>
          <p14:tracePt t="165190" x="3786188" y="6081713"/>
          <p14:tracePt t="165210" x="4108450" y="6045200"/>
          <p14:tracePt t="165230" x="4303713" y="6018213"/>
          <p14:tracePt t="165241" x="4394200" y="6010275"/>
          <p14:tracePt t="165252" x="4465638" y="6000750"/>
          <p14:tracePt t="165271" x="4562475" y="6000750"/>
          <p14:tracePt t="165291" x="4598988" y="5991225"/>
          <p14:tracePt t="165394" x="4581525" y="5983288"/>
          <p14:tracePt t="165404" x="4545013" y="5973763"/>
          <p14:tracePt t="165414" x="4510088" y="5956300"/>
          <p14:tracePt t="165429" x="4465638" y="5946775"/>
          <p14:tracePt t="165450" x="4384675" y="5946775"/>
          <p14:tracePt t="165469" x="4251325" y="5929313"/>
          <p14:tracePt t="165489" x="4054475" y="5867400"/>
          <p14:tracePt t="165510" x="3803650" y="5751513"/>
          <p14:tracePt t="165530" x="3367088" y="5626100"/>
          <p14:tracePt t="165550" x="2946400" y="5562600"/>
          <p14:tracePt t="165570" x="2562225" y="5518150"/>
          <p14:tracePt t="165590" x="2286000" y="5537200"/>
          <p14:tracePt t="165610" x="2071688" y="5554663"/>
          <p14:tracePt t="165630" x="1803400" y="5589588"/>
          <p14:tracePt t="165650" x="1473200" y="5661025"/>
          <p14:tracePt t="165671" x="1169988" y="5732463"/>
          <p14:tracePt t="165692" x="1009650" y="5759450"/>
          <p14:tracePt t="165804" x="1009650" y="5768975"/>
          <p14:tracePt t="165813" x="1017588" y="5776913"/>
          <p14:tracePt t="165829" x="1036638" y="5786438"/>
          <p14:tracePt t="165850" x="1108075" y="5803900"/>
          <p14:tracePt t="165870" x="1241425" y="5830888"/>
          <p14:tracePt t="165890" x="1438275" y="5867400"/>
          <p14:tracePt t="165910" x="1751013" y="5919788"/>
          <p14:tracePt t="165930" x="1990725" y="5956300"/>
          <p14:tracePt t="165950" x="2259013" y="5965825"/>
          <p14:tracePt t="165970" x="2554288" y="5973763"/>
          <p14:tracePt t="165990" x="2911475" y="5965825"/>
          <p14:tracePt t="166010" x="3322638" y="5911850"/>
          <p14:tracePt t="166030" x="3581400" y="5840413"/>
          <p14:tracePt t="166050" x="3822700" y="5795963"/>
          <p14:tracePt t="166070" x="3990975" y="5751513"/>
          <p14:tracePt t="166090" x="4098925" y="5705475"/>
          <p14:tracePt t="166111" x="4133850" y="5643563"/>
          <p14:tracePt t="166131" x="4143375" y="5608638"/>
          <p14:tracePt t="166172" x="4062413" y="5537200"/>
          <p14:tracePt t="166190" x="3938588" y="5491163"/>
          <p14:tracePt t="166210" x="3375025" y="5394325"/>
          <p14:tracePt t="166230" x="3000375" y="5276850"/>
          <p14:tracePt t="166234" x="2795588" y="5251450"/>
          <p14:tracePt t="166250" x="2679700" y="5232400"/>
          <p14:tracePt t="166270" x="2411413" y="5214938"/>
          <p14:tracePt t="166290" x="2036763" y="5232400"/>
          <p14:tracePt t="166310" x="1482725" y="5465763"/>
          <p14:tracePt t="166330" x="1295400" y="5599113"/>
          <p14:tracePt t="166350" x="1231900" y="5680075"/>
          <p14:tracePt t="166370" x="1231900" y="5786438"/>
          <p14:tracePt t="166390" x="1285875" y="5938838"/>
          <p14:tracePt t="166410" x="1374775" y="6045200"/>
          <p14:tracePt t="166430" x="1490663" y="6126163"/>
          <p14:tracePt t="166450" x="1768475" y="6143625"/>
          <p14:tracePt t="166470" x="1946275" y="6089650"/>
          <p14:tracePt t="168465" x="1928813" y="6062663"/>
          <p14:tracePt t="168473" x="1874838" y="6010275"/>
          <p14:tracePt t="168490" x="1785938" y="5929313"/>
          <p14:tracePt t="168510" x="1455738" y="5554663"/>
          <p14:tracePt t="168530" x="1322388" y="5384800"/>
          <p14:tracePt t="168550" x="1231900" y="5259388"/>
          <p14:tracePt t="168570" x="1196975" y="5062538"/>
          <p14:tracePt t="168590" x="1152525" y="4956175"/>
          <p14:tracePt t="168610" x="1108075" y="4884738"/>
          <p14:tracePt t="168630" x="1081088" y="4867275"/>
          <p14:tracePt t="168679" x="1081088" y="4884738"/>
          <p14:tracePt t="168690" x="1062038" y="4911725"/>
          <p14:tracePt t="168710" x="1027113" y="5037138"/>
          <p14:tracePt t="168730" x="990600" y="5153025"/>
          <p14:tracePt t="168750" x="982663" y="5170488"/>
          <p14:tracePt t="168770" x="982663" y="5180013"/>
          <p14:tracePt t="168842" x="982663" y="5170488"/>
          <p14:tracePt t="168852" x="982663" y="5153025"/>
          <p14:tracePt t="168862" x="982663" y="5133975"/>
          <p14:tracePt t="168873" x="982663" y="5089525"/>
          <p14:tracePt t="168890" x="982663" y="5045075"/>
          <p14:tracePt t="168910" x="982663" y="4991100"/>
          <p14:tracePt t="168930" x="982663" y="4911725"/>
          <p14:tracePt t="168950" x="982663" y="4867275"/>
          <p14:tracePt t="168970" x="982663" y="4857750"/>
          <p14:tracePt t="169129" x="982663" y="4867275"/>
          <p14:tracePt t="169139" x="982663" y="4875213"/>
          <p14:tracePt t="169150" x="982663" y="4884738"/>
          <p14:tracePt t="169170" x="973138" y="4902200"/>
          <p14:tracePt t="169190" x="973138" y="4911725"/>
          <p14:tracePt t="169210" x="973138" y="4919663"/>
          <p14:tracePt t="169559" x="965200" y="4919663"/>
          <p14:tracePt t="169712" x="955675" y="4919663"/>
          <p14:tracePt t="169896" x="946150" y="4919663"/>
          <p14:tracePt t="170010" x="938213" y="4919663"/>
          <p14:tracePt t="170070" x="928688" y="4919663"/>
          <p14:tracePt t="170101" x="928688" y="4911725"/>
          <p14:tracePt t="170121" x="928688" y="4902200"/>
          <p14:tracePt t="170153" x="928688" y="4894263"/>
          <p14:tracePt t="170193" x="928688" y="4884738"/>
          <p14:tracePt t="171000" x="946150" y="4884738"/>
          <p14:tracePt t="171012" x="965200" y="4911725"/>
          <p14:tracePt t="171021" x="982663" y="4938713"/>
          <p14:tracePt t="171033" x="990600" y="4991100"/>
          <p14:tracePt t="171052" x="990600" y="5027613"/>
          <p14:tracePt t="171072" x="990600" y="5054600"/>
          <p14:tracePt t="171093" x="982663" y="5072063"/>
          <p14:tracePt t="171111" x="965200" y="5099050"/>
          <p14:tracePt t="171131" x="928688" y="5160963"/>
          <p14:tracePt t="171151" x="874713" y="5276850"/>
          <p14:tracePt t="171171" x="830263" y="5384800"/>
          <p14:tracePt t="171191" x="812800" y="5429250"/>
          <p14:tracePt t="171210" x="803275" y="5446713"/>
          <p14:tracePt t="171370" x="812800" y="5446713"/>
          <p14:tracePt t="171380" x="822325" y="5438775"/>
          <p14:tracePt t="171390" x="822325" y="5429250"/>
          <p14:tracePt t="171411" x="847725" y="5330825"/>
          <p14:tracePt t="171431" x="928688" y="5170488"/>
          <p14:tracePt t="171451" x="1017588" y="4983163"/>
          <p14:tracePt t="171472" x="1062038" y="4714875"/>
          <p14:tracePt t="171492" x="1017588" y="4652963"/>
          <p14:tracePt t="171513" x="919163" y="4608513"/>
          <p14:tracePt t="171531" x="822325" y="4598988"/>
          <p14:tracePt t="171551" x="571500" y="4598988"/>
          <p14:tracePt t="171571" x="268288" y="4687888"/>
          <p14:tracePt t="171711" x="44450" y="5768975"/>
          <p14:tracePt t="171731" x="241300" y="5857875"/>
          <p14:tracePt t="171751" x="465138" y="5929313"/>
          <p14:tracePt t="171771" x="652463" y="5973763"/>
          <p14:tracePt t="171791" x="1089025" y="6000750"/>
          <p14:tracePt t="171811" x="1438275" y="5991225"/>
          <p14:tracePt t="171831" x="1938338" y="5973763"/>
          <p14:tracePt t="171851" x="2714625" y="5867400"/>
          <p14:tracePt t="171871" x="3490913" y="5751513"/>
          <p14:tracePt t="171891" x="4062413" y="5697538"/>
          <p14:tracePt t="171912" x="4456113" y="5697538"/>
          <p14:tracePt t="171932" x="4776788" y="5697538"/>
          <p14:tracePt t="171953" x="5018088" y="5680075"/>
          <p14:tracePt t="171971" x="5116513" y="5608638"/>
          <p14:tracePt t="172190" x="4973638" y="5554663"/>
          <p14:tracePt t="172197" x="4894263" y="5537200"/>
          <p14:tracePt t="172210" x="4795838" y="5500688"/>
          <p14:tracePt t="172231" x="4465638" y="5419725"/>
          <p14:tracePt t="172251" x="4081463" y="5313363"/>
          <p14:tracePt t="172271" x="3625850" y="5187950"/>
          <p14:tracePt t="172291" x="3160713" y="5062538"/>
          <p14:tracePt t="172311" x="2768600" y="5045075"/>
          <p14:tracePt t="172331" x="2295525" y="5126038"/>
          <p14:tracePt t="172351" x="2054225" y="5187950"/>
          <p14:tracePt t="172372" x="1839913" y="5214938"/>
          <p14:tracePt t="172393" x="1741488" y="5214938"/>
          <p14:tracePt t="172412" x="1679575" y="5214938"/>
          <p14:tracePt t="172431" x="1670050" y="5214938"/>
          <p14:tracePt t="172451" x="1643063" y="5224463"/>
          <p14:tracePt t="172689" x="1625600" y="5224463"/>
          <p14:tracePt t="172700" x="1598613" y="5224463"/>
          <p14:tracePt t="172711" x="1562100" y="5224463"/>
          <p14:tracePt t="172732" x="1473200" y="5214938"/>
          <p14:tracePt t="172751" x="1276350" y="5170488"/>
          <p14:tracePt t="172771" x="1017588" y="5108575"/>
          <p14:tracePt t="172791" x="741363" y="5054600"/>
          <p14:tracePt t="172812" x="581025" y="5037138"/>
          <p14:tracePt t="172832" x="482600" y="5027613"/>
          <p14:tracePt t="172853" x="438150" y="5027613"/>
          <p14:tracePt t="172924" x="446088" y="5027613"/>
          <p14:tracePt t="172935" x="465138" y="5027613"/>
          <p14:tracePt t="172945" x="500063" y="5027613"/>
          <p14:tracePt t="172954" x="536575" y="5027613"/>
          <p14:tracePt t="172971" x="608013" y="5018088"/>
          <p14:tracePt t="172991" x="822325" y="4983163"/>
          <p14:tracePt t="173011" x="1125538" y="4938713"/>
          <p14:tracePt t="173031" x="1465263" y="4902200"/>
          <p14:tracePt t="173051" x="1973263" y="4902200"/>
          <p14:tracePt t="173071" x="2438400" y="4902200"/>
          <p14:tracePt t="173092" x="2919413" y="4929188"/>
          <p14:tracePt t="173111" x="3322638" y="4956175"/>
          <p14:tracePt t="173131" x="3554413" y="4991100"/>
          <p14:tracePt t="173151" x="3724275" y="5018088"/>
          <p14:tracePt t="173171" x="3741738" y="5018088"/>
          <p14:tracePt t="173191" x="3732213" y="5027613"/>
          <p14:tracePt t="173211" x="3571875" y="5045075"/>
          <p14:tracePt t="173231" x="3303588" y="5062538"/>
          <p14:tracePt t="173252" x="2840038" y="5062538"/>
          <p14:tracePt t="173272" x="2205038" y="5072063"/>
          <p14:tracePt t="173293" x="1554163" y="5133975"/>
          <p14:tracePt t="173312" x="938213" y="5276850"/>
          <p14:tracePt t="173333" x="357188" y="5518150"/>
          <p14:tracePt t="173351" x="107950" y="5608638"/>
          <p14:tracePt t="173469" x="142875" y="5643563"/>
          <p14:tracePt t="173476" x="384175" y="5581650"/>
          <p14:tracePt t="173491" x="714375" y="5537200"/>
          <p14:tracePt t="173511" x="1268413" y="5465763"/>
          <p14:tracePt t="173531" x="1768475" y="5438775"/>
          <p14:tracePt t="173551" x="2187575" y="5429250"/>
          <p14:tracePt t="173571" x="2562225" y="5402263"/>
          <p14:tracePt t="173591" x="2874963" y="5384800"/>
          <p14:tracePt t="173611" x="3036888" y="5384800"/>
          <p14:tracePt t="173631" x="3125788" y="5384800"/>
          <p14:tracePt t="173732" x="3116263" y="5384800"/>
          <p14:tracePt t="173743" x="3081338" y="5394325"/>
          <p14:tracePt t="173753" x="3044825" y="5411788"/>
          <p14:tracePt t="173772" x="2911475" y="5419725"/>
          <p14:tracePt t="173791" x="2786063" y="5419725"/>
          <p14:tracePt t="173811" x="2438400" y="5429250"/>
          <p14:tracePt t="173831" x="1874838" y="5438775"/>
          <p14:tracePt t="173851" x="1241425" y="5456238"/>
          <p14:tracePt t="173871" x="741363" y="5500688"/>
          <p14:tracePt t="173891" x="500063" y="5537200"/>
          <p14:tracePt t="173911" x="312738" y="5572125"/>
          <p14:tracePt t="173931" x="258763" y="5599113"/>
          <p14:tracePt t="173988" x="268288" y="5599113"/>
          <p14:tracePt t="173998" x="322263" y="5599113"/>
          <p14:tracePt t="174011" x="428625" y="5599113"/>
          <p14:tracePt t="174032" x="687388" y="5626100"/>
          <p14:tracePt t="174051" x="1241425" y="5680075"/>
          <p14:tracePt t="174071" x="1857375" y="5803900"/>
          <p14:tracePt t="174092" x="2411413" y="5956300"/>
          <p14:tracePt t="174111" x="2928938" y="6045200"/>
          <p14:tracePt t="174131" x="3455988" y="6081713"/>
          <p14:tracePt t="174152" x="4000500" y="6126163"/>
          <p14:tracePt t="174172" x="4456113" y="6170613"/>
          <p14:tracePt t="174193" x="4830763" y="6161088"/>
          <p14:tracePt t="174213" x="5081588" y="6170613"/>
          <p14:tracePt t="174234" x="5268913" y="6143625"/>
          <p14:tracePt t="174251" x="5303838" y="6134100"/>
          <p14:tracePt t="174271" x="5330825" y="6126163"/>
          <p14:tracePt t="174291" x="5330825" y="6116638"/>
          <p14:tracePt t="174356" x="5286375" y="6126163"/>
          <p14:tracePt t="174664" x="5429250" y="6037263"/>
          <p14:tracePt t="174673" x="5705475" y="5911850"/>
          <p14:tracePt t="174684" x="6027738" y="5822950"/>
          <p14:tracePt t="174694" x="6215063" y="5768975"/>
          <p14:tracePt t="174711" x="6348413" y="5768975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997991"/>
            <a:ext cx="8228012" cy="509800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An example of a </a:t>
            </a:r>
            <a:r>
              <a:rPr lang="en-US" sz="2000" i="1" dirty="0" smtClean="0"/>
              <a:t>RISC</a:t>
            </a:r>
            <a:r>
              <a:rPr lang="en-US" sz="2000" dirty="0" smtClean="0"/>
              <a:t> processor.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Designed for easy programming and implementation.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Short and simple, but fast instructions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→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programs are larger than others, but run faster.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The main aim was to take advantages of pipelined execution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800" dirty="0" smtClean="0"/>
              <a:t>Pipeline was not specified in ISA, but ISA developers tried to simplify its implementation in uArch.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Implementations: 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The first one is R2000</a:t>
            </a:r>
            <a:r>
              <a:rPr lang="en-US" sz="1600" dirty="0"/>
              <a:t> (</a:t>
            </a:r>
            <a:r>
              <a:rPr lang="en-US" sz="1600" dirty="0" smtClean="0"/>
              <a:t>1986)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Later</a:t>
            </a:r>
            <a:r>
              <a:rPr lang="en-US" sz="1600" dirty="0"/>
              <a:t>: </a:t>
            </a:r>
            <a:r>
              <a:rPr lang="en-US" sz="1600" dirty="0" smtClean="0"/>
              <a:t>R3000A (PlayStation), R4000 (PSP), R5900 </a:t>
            </a:r>
            <a:r>
              <a:rPr lang="en-US" sz="1600" dirty="0"/>
              <a:t>(PlayStation 2</a:t>
            </a:r>
            <a:r>
              <a:rPr lang="en-US" sz="1600" dirty="0" smtClean="0"/>
              <a:t>), etc.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1600" dirty="0" smtClean="0"/>
              <a:t>Currently it is widely used in embedded systems.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One moment MIPS seemed to be overcome Intel IA-32</a:t>
            </a:r>
            <a:r>
              <a:rPr lang="en-US" sz="2000" dirty="0"/>
              <a:t>, </a:t>
            </a:r>
            <a:r>
              <a:rPr lang="en-US" sz="2000" dirty="0">
                <a:noFill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8775" y="5008621"/>
            <a:ext cx="8228012" cy="87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noFill/>
              </a:rPr>
              <a:t>One moment MIPS seemed to be overcome Intel </a:t>
            </a:r>
            <a:r>
              <a:rPr lang="en-US" sz="2000" dirty="0" smtClean="0">
                <a:noFill/>
                <a:latin typeface="+mj-lt"/>
              </a:rPr>
              <a:t>I  </a:t>
            </a:r>
            <a:r>
              <a:rPr lang="en-US" sz="2000" dirty="0" smtClean="0">
                <a:latin typeface="+mj-lt"/>
              </a:rPr>
              <a:t>but it didn’t happen because Intel’s uArch was significantly better and could compensate the drawback of IA-32.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5301294"/>
      </p:ext>
    </p:extLst>
  </p:cSld>
  <p:clrMapOvr>
    <a:masterClrMapping/>
  </p:clrMapOvr>
  <p:transition advTm="15937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  <p:bldP spid="6" grpId="0" build="p"/>
    </p:bldLst>
  </p:timing>
  <p:extLst mod="1">
    <p:ext uri="{3A86A75C-4F4B-4683-9AE1-C65F6400EC91}">
      <p14:laserTraceLst xmlns:p14="http://schemas.microsoft.com/office/powerpoint/2010/main">
        <p14:tracePtLst>
          <p14:tracePt t="5599" x="6242050" y="5670550"/>
          <p14:tracePt t="5607" x="6170613" y="5626100"/>
          <p14:tracePt t="5619" x="6116638" y="5581650"/>
          <p14:tracePt t="5640" x="5813425" y="5313363"/>
          <p14:tracePt t="5660" x="5322888" y="4857750"/>
          <p14:tracePt t="5680" x="4724400" y="4322763"/>
          <p14:tracePt t="5700" x="4268788" y="3670300"/>
          <p14:tracePt t="5720" x="3919538" y="3017838"/>
          <p14:tracePt t="5741" x="3751263" y="2455863"/>
          <p14:tracePt t="5761" x="3598863" y="2036763"/>
          <p14:tracePt t="5781" x="3465513" y="1866900"/>
          <p14:tracePt t="5802" x="3322638" y="1731963"/>
          <p14:tracePt t="5820" x="3276600" y="1643063"/>
          <p14:tracePt t="6099" x="3241675" y="1633538"/>
          <p14:tracePt t="6108" x="3187700" y="1625600"/>
          <p14:tracePt t="6120" x="3152775" y="1608138"/>
          <p14:tracePt t="6140" x="3017838" y="1571625"/>
          <p14:tracePt t="6160" x="2894013" y="1500188"/>
          <p14:tracePt t="6181" x="2803525" y="1428750"/>
          <p14:tracePt t="6201" x="2776538" y="1401763"/>
          <p14:tracePt t="6221" x="2768600" y="1393825"/>
          <p14:tracePt t="6354" x="2759075" y="1393825"/>
          <p14:tracePt t="6364" x="2741613" y="1384300"/>
          <p14:tracePt t="6380" x="2724150" y="1374775"/>
          <p14:tracePt t="6400" x="2660650" y="1374775"/>
          <p14:tracePt t="6420" x="2608263" y="1374775"/>
          <p14:tracePt t="6440" x="2589213" y="1374775"/>
          <p14:tracePt t="6518" x="2616200" y="1374775"/>
          <p14:tracePt t="6528" x="2660650" y="1374775"/>
          <p14:tracePt t="6540" x="2751138" y="1374775"/>
          <p14:tracePt t="6560" x="2982913" y="1374775"/>
          <p14:tracePt t="6581" x="3197225" y="1366838"/>
          <p14:tracePt t="6600" x="3214688" y="1357313"/>
          <p14:tracePt t="6620" x="3214688" y="1366838"/>
          <p14:tracePt t="6640" x="3170238" y="1411288"/>
          <p14:tracePt t="26542" x="3197225" y="1411288"/>
          <p14:tracePt t="26553" x="3286125" y="1428750"/>
          <p14:tracePt t="26564" x="3384550" y="1490663"/>
          <p14:tracePt t="26584" x="3571875" y="1598613"/>
          <p14:tracePt t="26604" x="3884613" y="1714500"/>
          <p14:tracePt t="26624" x="4187825" y="1822450"/>
          <p14:tracePt t="26645" x="4633913" y="1973263"/>
          <p14:tracePt t="26666" x="5241925" y="2286000"/>
          <p14:tracePt t="26685" x="5608638" y="2401888"/>
          <p14:tracePt t="26704" x="5751513" y="2419350"/>
          <p14:tracePt t="26724" x="5946775" y="2419350"/>
          <p14:tracePt t="26744" x="6143625" y="2411413"/>
          <p14:tracePt t="26764" x="6357938" y="2357438"/>
          <p14:tracePt t="26784" x="6510338" y="2286000"/>
          <p14:tracePt t="26804" x="6608763" y="2224088"/>
          <p14:tracePt t="26824" x="6661150" y="2197100"/>
          <p14:tracePt t="26844" x="6715125" y="2152650"/>
          <p14:tracePt t="26864" x="6759575" y="2108200"/>
          <p14:tracePt t="26884" x="6777038" y="2098675"/>
          <p14:tracePt t="26931" x="6769100" y="2098675"/>
          <p14:tracePt t="26944" x="6742113" y="2098675"/>
          <p14:tracePt t="26964" x="6581775" y="2098675"/>
          <p14:tracePt t="26984" x="6394450" y="2098675"/>
          <p14:tracePt t="27004" x="6188075" y="2081213"/>
          <p14:tracePt t="27024" x="6054725" y="2062163"/>
          <p14:tracePt t="27044" x="5973763" y="2036763"/>
          <p14:tracePt t="27065" x="5902325" y="1990725"/>
          <p14:tracePt t="27085" x="5848350" y="1857375"/>
          <p14:tracePt t="91695" x="5205413" y="2500313"/>
          <p14:tracePt t="91703" x="5045075" y="2660650"/>
          <p14:tracePt t="91716" x="4884738" y="2803525"/>
          <p14:tracePt t="91736" x="4633913" y="3108325"/>
          <p14:tracePt t="91756" x="4446588" y="3205163"/>
          <p14:tracePt t="91776" x="4375150" y="3268663"/>
          <p14:tracePt t="91796" x="4357688" y="3286125"/>
          <p14:tracePt t="91816" x="4402138" y="3394075"/>
          <p14:tracePt t="92041" x="4357688" y="3429000"/>
          <p14:tracePt t="92051" x="4251325" y="3482975"/>
          <p14:tracePt t="92061" x="4108450" y="3562350"/>
          <p14:tracePt t="92076" x="3902075" y="3714750"/>
          <p14:tracePt t="92096" x="3313113" y="4037013"/>
          <p14:tracePt t="92116" x="2946400" y="4224338"/>
          <p14:tracePt t="92136" x="2724150" y="4340225"/>
          <p14:tracePt t="92156" x="2643188" y="4367213"/>
          <p14:tracePt t="92176" x="2633663" y="4411663"/>
          <p14:tracePt t="92196" x="2633663" y="4438650"/>
          <p14:tracePt t="92420" x="2697163" y="4438650"/>
          <p14:tracePt t="92430" x="2803525" y="4456113"/>
          <p14:tracePt t="92440" x="2938463" y="4473575"/>
          <p14:tracePt t="92456" x="3179763" y="4537075"/>
          <p14:tracePt t="92476" x="3571875" y="4660900"/>
          <p14:tracePt t="92496" x="3776663" y="4705350"/>
          <p14:tracePt t="92517" x="3956050" y="4705350"/>
          <p14:tracePt t="92536" x="4081463" y="4697413"/>
          <p14:tracePt t="92556" x="4160838" y="4687888"/>
          <p14:tracePt t="92576" x="4179888" y="4687888"/>
          <p14:tracePt t="92616" x="4170363" y="4687888"/>
          <p14:tracePt t="92850" x="4170363" y="4679950"/>
          <p14:tracePt t="92860" x="4187825" y="4670425"/>
          <p14:tracePt t="92876" x="4214813" y="4660900"/>
          <p14:tracePt t="92896" x="4286250" y="4643438"/>
          <p14:tracePt t="92916" x="4375150" y="4625975"/>
          <p14:tracePt t="92936" x="4429125" y="4625975"/>
          <p14:tracePt t="92941" x="4438650" y="4616450"/>
          <p14:tracePt t="92956" x="4446588" y="4616450"/>
          <p14:tracePt t="92976" x="4456113" y="4616450"/>
          <p14:tracePt t="92996" x="4465638" y="4616450"/>
          <p14:tracePt t="93290" x="4491038" y="4616450"/>
          <p14:tracePt t="93300" x="4554538" y="4616450"/>
          <p14:tracePt t="93316" x="4625975" y="4616450"/>
          <p14:tracePt t="93336" x="4795838" y="4616450"/>
          <p14:tracePt t="93356" x="4911725" y="4616450"/>
          <p14:tracePt t="93376" x="4973638" y="4616450"/>
          <p14:tracePt t="93396" x="4983163" y="4616450"/>
          <p14:tracePt t="93514" x="4965700" y="4616450"/>
          <p14:tracePt t="93525" x="4938713" y="4616450"/>
          <p14:tracePt t="93536" x="4902200" y="4608513"/>
          <p14:tracePt t="93556" x="4830763" y="4608513"/>
          <p14:tracePt t="93576" x="4795838" y="4598988"/>
          <p14:tracePt t="93597" x="4786313" y="4589463"/>
          <p14:tracePt t="93636" x="4786313" y="4581525"/>
          <p14:tracePt t="93668" x="4795838" y="4581525"/>
          <p14:tracePt t="93679" x="4813300" y="4581525"/>
          <p14:tracePt t="93696" x="4848225" y="4581525"/>
          <p14:tracePt t="93717" x="4946650" y="4581525"/>
          <p14:tracePt t="93736" x="5018088" y="4572000"/>
          <p14:tracePt t="93756" x="5054600" y="4572000"/>
          <p14:tracePt t="93776" x="5081588" y="4572000"/>
          <p14:tracePt t="93796" x="5108575" y="4572000"/>
          <p14:tracePt t="93816" x="5116513" y="4562475"/>
          <p14:tracePt t="93836" x="5126038" y="4527550"/>
          <p14:tracePt t="93944" x="5126038" y="4510088"/>
          <p14:tracePt t="93955" x="5108575" y="4483100"/>
          <p14:tracePt t="93965" x="5099050" y="4473575"/>
          <p14:tracePt t="93977" x="5072063" y="4456113"/>
          <p14:tracePt t="93996" x="5027613" y="4446588"/>
          <p14:tracePt t="94017" x="4919663" y="4438650"/>
          <p14:tracePt t="94037" x="4786313" y="4446588"/>
          <p14:tracePt t="94059" x="4687888" y="4518025"/>
          <p14:tracePt t="94077" x="4616450" y="4643438"/>
          <p14:tracePt t="94097" x="4608513" y="4724400"/>
          <p14:tracePt t="94118" x="4643438" y="4776788"/>
          <p14:tracePt t="94136" x="4687888" y="4803775"/>
          <p14:tracePt t="94157" x="4857750" y="4830763"/>
          <p14:tracePt t="94176" x="5054600" y="4830763"/>
          <p14:tracePt t="94196" x="5214938" y="4830763"/>
          <p14:tracePt t="94216" x="5295900" y="4830763"/>
          <p14:tracePt t="94236" x="5348288" y="4813300"/>
          <p14:tracePt t="94256" x="5375275" y="4786313"/>
          <p14:tracePt t="94276" x="5384800" y="4768850"/>
          <p14:tracePt t="94296" x="5394325" y="4741863"/>
          <p14:tracePt t="94316" x="5340350" y="4625975"/>
          <p14:tracePt t="94336" x="5232400" y="4554538"/>
          <p14:tracePt t="94356" x="5108575" y="4545013"/>
          <p14:tracePt t="94377" x="5010150" y="4581525"/>
          <p14:tracePt t="94938" x="3822700" y="4660900"/>
          <p14:tracePt t="94947" x="3446463" y="4732338"/>
          <p14:tracePt t="94959" x="3062288" y="4813300"/>
          <p14:tracePt t="94977" x="2705100" y="4894263"/>
          <p14:tracePt t="94998" x="1455738" y="5214938"/>
          <p14:tracePt t="95017" x="1036638" y="5268913"/>
          <p14:tracePt t="95037" x="393700" y="5295900"/>
          <p14:tracePt t="95040" x="152400" y="5295900"/>
          <p14:tracePt t="95057" x="26988" y="5295900"/>
          <p14:tracePt t="95116" x="36513" y="5313363"/>
          <p14:tracePt t="95137" x="169863" y="5303838"/>
          <p14:tracePt t="95157" x="401638" y="5286375"/>
          <p14:tracePt t="95176" x="652463" y="5286375"/>
          <p14:tracePt t="95196" x="1044575" y="5286375"/>
          <p14:tracePt t="95217" x="1455738" y="5224463"/>
          <p14:tracePt t="95236" x="1990725" y="4983163"/>
          <p14:tracePt t="95257" x="2608263" y="4840288"/>
          <p14:tracePt t="95276" x="3152775" y="4759325"/>
          <p14:tracePt t="95297" x="3562350" y="4705350"/>
          <p14:tracePt t="95317" x="4000500" y="4687888"/>
          <p14:tracePt t="95337" x="4367213" y="4687888"/>
          <p14:tracePt t="95357" x="4660900" y="4670425"/>
          <p14:tracePt t="95378" x="4894263" y="4608513"/>
          <p14:tracePt t="95397" x="5099050" y="4500563"/>
          <p14:tracePt t="95418" x="5205413" y="4375150"/>
          <p14:tracePt t="95438" x="5259388" y="4322763"/>
          <p14:tracePt t="95458" x="5268913" y="4313238"/>
          <p14:tracePt t="95497" x="5268913" y="4340225"/>
          <p14:tracePt t="95820" x="5438775" y="4330700"/>
          <p14:tracePt t="95828" x="5680075" y="4224338"/>
          <p14:tracePt t="95838" x="6010275" y="4143375"/>
          <p14:tracePt t="95857" x="6367463" y="4081463"/>
          <p14:tracePt t="95878" x="7296150" y="4062413"/>
          <p14:tracePt t="95897" x="7562850" y="4054475"/>
          <p14:tracePt t="95917" x="8205788" y="4017963"/>
          <p14:tracePt t="116559" x="7939088" y="4010025"/>
          <p14:tracePt t="116568" x="7697788" y="4044950"/>
          <p14:tracePt t="116580" x="7394575" y="4089400"/>
          <p14:tracePt t="116600" x="6661150" y="4214813"/>
          <p14:tracePt t="116620" x="5848350" y="4402138"/>
          <p14:tracePt t="116640" x="4894263" y="4438650"/>
          <p14:tracePt t="116660" x="4197350" y="4500563"/>
          <p14:tracePt t="116681" x="3830638" y="4545013"/>
          <p14:tracePt t="116701" x="3724275" y="4562475"/>
          <p14:tracePt t="116721" x="3714750" y="4562475"/>
          <p14:tracePt t="116966" x="3687763" y="4589463"/>
          <p14:tracePt t="116976" x="3608388" y="4705350"/>
          <p14:tracePt t="116987" x="3482975" y="4902200"/>
          <p14:tracePt t="117000" x="3384550" y="5010150"/>
          <p14:tracePt t="117021" x="2955925" y="5384800"/>
          <p14:tracePt t="117040" x="2527300" y="5741988"/>
          <p14:tracePt t="117060" x="2197100" y="5848350"/>
          <p14:tracePt t="117081" x="2017713" y="5867400"/>
          <p14:tracePt t="117101" x="1884363" y="5867400"/>
          <p14:tracePt t="117120" x="1812925" y="5822950"/>
          <p14:tracePt t="117458" x="1812925" y="5803900"/>
          <p14:tracePt t="117468" x="1839913" y="5803900"/>
          <p14:tracePt t="117480" x="1893888" y="5786438"/>
          <p14:tracePt t="117500" x="2133600" y="5705475"/>
          <p14:tracePt t="117521" x="2633663" y="5608638"/>
          <p14:tracePt t="117541" x="3143250" y="5537200"/>
          <p14:tracePt t="117561" x="3589338" y="5527675"/>
          <p14:tracePt t="117581" x="3884613" y="5491163"/>
          <p14:tracePt t="117601" x="4010025" y="5465763"/>
          <p14:tracePt t="117621" x="4027488" y="5465763"/>
          <p14:tracePt t="117847" x="3990975" y="5465763"/>
          <p14:tracePt t="117857" x="3919538" y="5465763"/>
          <p14:tracePt t="117867" x="3741738" y="5419725"/>
          <p14:tracePt t="117881" x="3438525" y="5375275"/>
          <p14:tracePt t="117901" x="2946400" y="5313363"/>
          <p14:tracePt t="117921" x="2660650" y="5286375"/>
          <p14:tracePt t="117940" x="2509838" y="5286375"/>
          <p14:tracePt t="117961" x="2438400" y="5286375"/>
          <p14:tracePt t="117981" x="2411413" y="5286375"/>
          <p14:tracePt t="118001" x="2401888" y="5286375"/>
          <p14:tracePt t="118310" x="2322513" y="5286375"/>
          <p14:tracePt t="118318" x="2259013" y="5295900"/>
          <p14:tracePt t="118328" x="2187575" y="5303838"/>
          <p14:tracePt t="118341" x="2143125" y="5303838"/>
          <p14:tracePt t="118361" x="2027238" y="5340350"/>
          <p14:tracePt t="118381" x="1973263" y="5384800"/>
          <p14:tracePt t="118401" x="1955800" y="5394325"/>
          <p14:tracePt t="118471" x="1982788" y="5394325"/>
          <p14:tracePt t="118482" x="2027238" y="5394325"/>
          <p14:tracePt t="118491" x="2108200" y="5394325"/>
          <p14:tracePt t="118504" x="2224088" y="5394325"/>
          <p14:tracePt t="118522" x="2419350" y="5375275"/>
          <p14:tracePt t="118543" x="2643188" y="5367338"/>
          <p14:tracePt t="118564" x="2732088" y="5348288"/>
          <p14:tracePt t="118581" x="2759075" y="5348288"/>
          <p14:tracePt t="118601" x="2786063" y="5384800"/>
          <p14:tracePt t="119065" x="2813050" y="5384800"/>
          <p14:tracePt t="119075" x="2857500" y="5402263"/>
          <p14:tracePt t="119085" x="2894013" y="5411788"/>
          <p14:tracePt t="119101" x="2938463" y="5419725"/>
          <p14:tracePt t="119121" x="3098800" y="5438775"/>
          <p14:tracePt t="119141" x="3251200" y="5456238"/>
          <p14:tracePt t="119161" x="3348038" y="5465763"/>
          <p14:tracePt t="119181" x="3446463" y="5465763"/>
          <p14:tracePt t="119720" x="3500438" y="5465763"/>
          <p14:tracePt t="119730" x="3554413" y="5465763"/>
          <p14:tracePt t="119742" x="3652838" y="5465763"/>
          <p14:tracePt t="119761" x="3867150" y="5473700"/>
          <p14:tracePt t="119781" x="4044950" y="5473700"/>
          <p14:tracePt t="119801" x="4179888" y="5473700"/>
          <p14:tracePt t="119822" x="4241800" y="5438775"/>
          <p14:tracePt t="120405" x="4286250" y="5429250"/>
          <p14:tracePt t="120415" x="4357688" y="5429250"/>
          <p14:tracePt t="120425" x="4429125" y="5429250"/>
          <p14:tracePt t="120441" x="4527550" y="5411788"/>
          <p14:tracePt t="120460" x="4867275" y="5411788"/>
          <p14:tracePt t="120481" x="5099050" y="5402263"/>
          <p14:tracePt t="120501" x="5330825" y="5394325"/>
          <p14:tracePt t="120521" x="5446713" y="5367338"/>
          <p14:tracePt t="120541" x="5483225" y="5348288"/>
          <p14:tracePt t="120562" x="5491163" y="5348288"/>
          <p14:tracePt t="120876" x="5518150" y="5348288"/>
          <p14:tracePt t="120885" x="5581650" y="5375275"/>
          <p14:tracePt t="120901" x="5680075" y="5429250"/>
          <p14:tracePt t="120922" x="5884863" y="5491163"/>
          <p14:tracePt t="120941" x="6081713" y="5518150"/>
          <p14:tracePt t="120961" x="6251575" y="5518150"/>
          <p14:tracePt t="120981" x="6340475" y="5491163"/>
          <p14:tracePt t="121002" x="6429375" y="5456238"/>
          <p14:tracePt t="121021" x="6537325" y="5394325"/>
          <p14:tracePt t="121041" x="6608763" y="5357813"/>
          <p14:tracePt t="121061" x="6661150" y="5330825"/>
          <p14:tracePt t="121081" x="6680200" y="5295900"/>
          <p14:tracePt t="121102" x="6680200" y="5180013"/>
          <p14:tracePt t="121121" x="6545263" y="4946650"/>
          <p14:tracePt t="121142" x="6340475" y="4759325"/>
          <p14:tracePt t="121162" x="6143625" y="4670425"/>
          <p14:tracePt t="121183" x="5867400" y="4660900"/>
          <p14:tracePt t="121203" x="5562600" y="4679950"/>
          <p14:tracePt t="121221" x="5367338" y="4751388"/>
          <p14:tracePt t="121243" x="5160963" y="4848225"/>
          <p14:tracePt t="121261" x="5089525" y="4956175"/>
          <p14:tracePt t="121281" x="5072063" y="5045075"/>
          <p14:tracePt t="121301" x="5072063" y="5099050"/>
          <p14:tracePt t="121321" x="5108575" y="5170488"/>
          <p14:tracePt t="121341" x="5187950" y="5259388"/>
          <p14:tracePt t="121361" x="5340350" y="5330825"/>
          <p14:tracePt t="121381" x="5527675" y="5357813"/>
          <p14:tracePt t="121402" x="5680075" y="5357813"/>
          <p14:tracePt t="121421" x="5848350" y="5340350"/>
          <p14:tracePt t="121441" x="6018213" y="5295900"/>
          <p14:tracePt t="121460" x="6116638" y="5251450"/>
          <p14:tracePt t="121481" x="6170613" y="5232400"/>
          <p14:tracePt t="121501" x="6180138" y="5224463"/>
          <p14:tracePt t="123546" x="6197600" y="5224463"/>
          <p14:tracePt t="123556" x="6224588" y="5224463"/>
          <p14:tracePt t="123567" x="6276975" y="5224463"/>
          <p14:tracePt t="123582" x="6348413" y="5224463"/>
          <p14:tracePt t="123603" x="6572250" y="5224463"/>
          <p14:tracePt t="123622" x="6804025" y="5143500"/>
          <p14:tracePt t="123642" x="6983413" y="5072063"/>
          <p14:tracePt t="123662" x="7045325" y="5010150"/>
          <p14:tracePt t="123702" x="7045325" y="5000625"/>
          <p14:tracePt t="123722" x="7000875" y="4956175"/>
          <p14:tracePt t="123742" x="6902450" y="4884738"/>
          <p14:tracePt t="123762" x="6759575" y="4822825"/>
          <p14:tracePt t="123782" x="6554788" y="4751388"/>
          <p14:tracePt t="123803" x="6375400" y="4732338"/>
          <p14:tracePt t="123823" x="6197600" y="4732338"/>
          <p14:tracePt t="123843" x="6045200" y="4768850"/>
          <p14:tracePt t="123863" x="5965825" y="4813300"/>
          <p14:tracePt t="123882" x="5929313" y="4848225"/>
          <p14:tracePt t="123902" x="5902325" y="4894263"/>
          <p14:tracePt t="123922" x="5884863" y="4973638"/>
          <p14:tracePt t="123942" x="5884863" y="5089525"/>
          <p14:tracePt t="123962" x="5929313" y="5187950"/>
          <p14:tracePt t="123966" x="5973763" y="5232400"/>
          <p14:tracePt t="123982" x="6062663" y="5276850"/>
          <p14:tracePt t="124002" x="6357938" y="5419725"/>
          <p14:tracePt t="124022" x="6643688" y="5500688"/>
          <p14:tracePt t="124042" x="6759575" y="5500688"/>
          <p14:tracePt t="124304" x="6697663" y="5483225"/>
          <p14:tracePt t="124314" x="6616700" y="5473700"/>
          <p14:tracePt t="124324" x="6518275" y="5446713"/>
          <p14:tracePt t="124342" x="6394450" y="5438775"/>
          <p14:tracePt t="124362" x="6180138" y="5429250"/>
          <p14:tracePt t="124382" x="6081713" y="5419725"/>
          <p14:tracePt t="124402" x="6037263" y="5419725"/>
          <p14:tracePt t="124422" x="6010275" y="5419725"/>
          <p14:tracePt t="124442" x="5965825" y="5438775"/>
          <p14:tracePt t="124462" x="5946775" y="5456238"/>
          <p14:tracePt t="124519" x="5938838" y="5456238"/>
          <p14:tracePt t="124570" x="5919788" y="5438775"/>
          <p14:tracePt t="124580" x="5902325" y="5419725"/>
          <p14:tracePt t="124590" x="5875338" y="5402263"/>
          <p14:tracePt t="124603" x="5848350" y="5384800"/>
          <p14:tracePt t="124622" x="5803900" y="5348288"/>
          <p14:tracePt t="124642" x="5768975" y="5330825"/>
          <p14:tracePt t="124662" x="5759450" y="5322888"/>
          <p14:tracePt t="124682" x="5732463" y="5322888"/>
          <p14:tracePt t="124703" x="5715000" y="5313363"/>
          <p14:tracePt t="124826" x="5724525" y="5313363"/>
          <p14:tracePt t="124836" x="5732463" y="5313363"/>
          <p14:tracePt t="124845" x="5751513" y="5313363"/>
          <p14:tracePt t="124862" x="5768975" y="5313363"/>
          <p14:tracePt t="124882" x="5813425" y="5313363"/>
          <p14:tracePt t="124902" x="5848350" y="5313363"/>
          <p14:tracePt t="124922" x="5867400" y="5313363"/>
          <p14:tracePt t="124942" x="5875338" y="5313363"/>
          <p14:tracePt t="124962" x="5894388" y="5313363"/>
          <p14:tracePt t="124982" x="5919788" y="5313363"/>
          <p14:tracePt t="125002" x="5956300" y="5313363"/>
          <p14:tracePt t="125022" x="5991225" y="5313363"/>
          <p14:tracePt t="125122" x="6010275" y="5313363"/>
          <p14:tracePt t="125143" x="6018213" y="5313363"/>
          <p14:tracePt t="125153" x="6037263" y="5313363"/>
          <p14:tracePt t="125165" x="6045200" y="5313363"/>
          <p14:tracePt t="125184" x="6081713" y="5313363"/>
          <p14:tracePt t="125202" x="6108700" y="5313363"/>
          <p14:tracePt t="125222" x="6134100" y="5313363"/>
          <p14:tracePt t="125327" x="6143625" y="5313363"/>
          <p14:tracePt t="125706" x="6180138" y="5330825"/>
          <p14:tracePt t="125716" x="6224588" y="5357813"/>
          <p14:tracePt t="125727" x="6269038" y="5367338"/>
          <p14:tracePt t="125742" x="6323013" y="5402263"/>
          <p14:tracePt t="125762" x="6402388" y="5456238"/>
          <p14:tracePt t="125782" x="6446838" y="5483225"/>
          <p14:tracePt t="125802" x="6456363" y="5491163"/>
          <p14:tracePt t="128194" x="6394450" y="5446713"/>
          <p14:tracePt t="128201" x="6323013" y="5438775"/>
          <p14:tracePt t="128211" x="6205538" y="5429250"/>
          <p14:tracePt t="128223" x="6072188" y="5419725"/>
          <p14:tracePt t="128243" x="5429250" y="5402263"/>
          <p14:tracePt t="128263" x="4598988" y="5402263"/>
          <p14:tracePt t="128284" x="3848100" y="5411788"/>
          <p14:tracePt t="128305" x="3205163" y="5446713"/>
          <p14:tracePt t="128324" x="2938463" y="5446713"/>
          <p14:tracePt t="128342" x="2554288" y="5446713"/>
          <p14:tracePt t="128363" x="2303463" y="5411788"/>
          <p14:tracePt t="128703" x="2303463" y="5419725"/>
          <p14:tracePt t="128713" x="2303463" y="5446713"/>
          <p14:tracePt t="128724" x="2303463" y="5473700"/>
          <p14:tracePt t="128744" x="2303463" y="5510213"/>
          <p14:tracePt t="128765" x="2312988" y="5527675"/>
          <p14:tracePt t="128783" x="2339975" y="5527675"/>
          <p14:tracePt t="128803" x="2465388" y="5537200"/>
          <p14:tracePt t="128823" x="2562225" y="5562600"/>
          <p14:tracePt t="128843" x="2616200" y="5589588"/>
          <p14:tracePt t="128863" x="2633663" y="5616575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In the memory </a:t>
            </a:r>
            <a:r>
              <a:rPr lang="en-US" dirty="0" smtClean="0">
                <a:solidFill>
                  <a:schemeClr val="accent1"/>
                </a:solidFill>
              </a:rPr>
              <a:t>all</a:t>
            </a:r>
            <a:r>
              <a:rPr lang="en-US" dirty="0" smtClean="0"/>
              <a:t> including data and program code is presented as binary numbers:</a:t>
            </a:r>
          </a:p>
          <a:p>
            <a:endParaRPr lang="en-US" dirty="0"/>
          </a:p>
          <a:p>
            <a:endParaRPr lang="en-US" sz="1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Data representation: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Sizes: 8-b </a:t>
            </a:r>
            <a:r>
              <a:rPr lang="en-US" dirty="0"/>
              <a:t>Bytes, 16-b Half words, 32-b words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and 64-b double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words (not considered in this course)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/>
              <a:t>Formats: signed/unsigned integer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, signed/unsigned floating point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not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considered in this course)</a:t>
            </a:r>
            <a:endParaRPr lang="en-US" dirty="0" smtClean="0"/>
          </a:p>
          <a:p>
            <a:pPr marL="757238" lvl="2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4568" y="2261364"/>
            <a:ext cx="600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0000 0010 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0011 0010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0100 0000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| 0010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3574" y="2911664"/>
            <a:ext cx="266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dd $t0, $s1, $s2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4466" y="2911664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0x2012620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8170133">
            <a:off x="3299291" y="2451380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3195366">
            <a:off x="4191590" y="2485799"/>
            <a:ext cx="45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sz="40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9761145"/>
      </p:ext>
    </p:extLst>
  </p:cSld>
  <p:clrMapOvr>
    <a:masterClrMapping/>
  </p:clrMapOvr>
  <p:transition advTm="1084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  <p:extLst mod="1">
    <p:ext uri="{3A86A75C-4F4B-4683-9AE1-C65F6400EC91}">
      <p14:laserTraceLst xmlns:p14="http://schemas.microsoft.com/office/powerpoint/2010/main">
        <p14:tracePtLst>
          <p14:tracePt t="31198" x="2705100" y="4983163"/>
          <p14:tracePt t="31206" x="2741613" y="4545013"/>
          <p14:tracePt t="31216" x="2759075" y="4010025"/>
          <p14:tracePt t="31227" x="2741613" y="3751263"/>
          <p14:tracePt t="31244" x="2679700" y="3419475"/>
          <p14:tracePt t="31264" x="2616200" y="3295650"/>
          <p14:tracePt t="31285" x="2562225" y="3268663"/>
          <p14:tracePt t="31304" x="2490788" y="3268663"/>
          <p14:tracePt t="31324" x="2411413" y="3313113"/>
          <p14:tracePt t="31344" x="2322513" y="3455988"/>
          <p14:tracePt t="31594" x="2259013" y="3384550"/>
          <p14:tracePt t="31606" x="2116138" y="3251200"/>
          <p14:tracePt t="31615" x="1965325" y="3160713"/>
          <p14:tracePt t="31627" x="1866900" y="3089275"/>
          <p14:tracePt t="31646" x="1724025" y="2990850"/>
          <p14:tracePt t="31664" x="1670050" y="2955925"/>
          <p14:tracePt t="31668" x="1625600" y="2911475"/>
          <p14:tracePt t="31684" x="1562100" y="2874963"/>
          <p14:tracePt t="31704" x="1446213" y="2741613"/>
          <p14:tracePt t="31724" x="1374775" y="2687638"/>
          <p14:tracePt t="31744" x="1339850" y="2660650"/>
          <p14:tracePt t="31764" x="1322388" y="2660650"/>
          <p14:tracePt t="31820" x="1322388" y="2652713"/>
          <p14:tracePt t="31841" x="1330325" y="2643188"/>
          <p14:tracePt t="31850" x="1347788" y="2643188"/>
          <p14:tracePt t="31864" x="1374775" y="2643188"/>
          <p14:tracePt t="31884" x="1384300" y="2633663"/>
          <p14:tracePt t="31904" x="1393825" y="2633663"/>
          <p14:tracePt t="31925" x="1428750" y="2616200"/>
          <p14:tracePt t="31944" x="1490663" y="2598738"/>
          <p14:tracePt t="31964" x="1589088" y="2581275"/>
          <p14:tracePt t="31984" x="1758950" y="2562225"/>
          <p14:tracePt t="32005" x="1946275" y="2527300"/>
          <p14:tracePt t="32025" x="2197100" y="2509838"/>
          <p14:tracePt t="32045" x="2347913" y="2509838"/>
          <p14:tracePt t="32065" x="2500313" y="2509838"/>
          <p14:tracePt t="32332" x="2581275" y="2490788"/>
          <p14:tracePt t="32342" x="2687638" y="2482850"/>
          <p14:tracePt t="32352" x="2822575" y="2482850"/>
          <p14:tracePt t="32365" x="2946400" y="2482850"/>
          <p14:tracePt t="32384" x="3438525" y="2509838"/>
          <p14:tracePt t="32404" x="4071938" y="2616200"/>
          <p14:tracePt t="32425" x="4491038" y="2670175"/>
          <p14:tracePt t="32445" x="4803775" y="2751138"/>
          <p14:tracePt t="32465" x="4973638" y="2795588"/>
          <p14:tracePt t="32486" x="5099050" y="2803525"/>
          <p14:tracePt t="32506" x="5160963" y="2813050"/>
          <p14:tracePt t="32752" x="5187950" y="2813050"/>
          <p14:tracePt t="32762" x="5232400" y="2813050"/>
          <p14:tracePt t="32771" x="5340350" y="2813050"/>
          <p14:tracePt t="32785" x="5456238" y="2813050"/>
          <p14:tracePt t="32804" x="5973763" y="2857500"/>
          <p14:tracePt t="32825" x="6661150" y="2982913"/>
          <p14:tracePt t="32845" x="7251700" y="3089275"/>
          <p14:tracePt t="32865" x="7661275" y="3160713"/>
          <p14:tracePt t="32885" x="7858125" y="3187700"/>
          <p14:tracePt t="32905" x="7912100" y="3187700"/>
          <p14:tracePt t="32926" x="7912100" y="3179763"/>
          <p14:tracePt t="32947" x="7912100" y="3170238"/>
          <p14:tracePt t="32966" x="7902575" y="3152775"/>
          <p14:tracePt t="32985" x="7875588" y="3108325"/>
          <p14:tracePt t="33005" x="7840663" y="3036888"/>
          <p14:tracePt t="33025" x="7831138" y="2955925"/>
          <p14:tracePt t="33045" x="7831138" y="2874963"/>
          <p14:tracePt t="33064" x="7831138" y="2830513"/>
          <p14:tracePt t="33085" x="7831138" y="2768600"/>
          <p14:tracePt t="33104" x="7786688" y="2670175"/>
          <p14:tracePt t="33124" x="7705725" y="2598738"/>
          <p14:tracePt t="33144" x="7581900" y="2544763"/>
          <p14:tracePt t="33165" x="7456488" y="2490788"/>
          <p14:tracePt t="33185" x="7331075" y="2465388"/>
          <p14:tracePt t="33205" x="7277100" y="2428875"/>
          <p14:tracePt t="33225" x="7232650" y="2411413"/>
          <p14:tracePt t="33245" x="7188200" y="2384425"/>
          <p14:tracePt t="35416" x="6965950" y="2384425"/>
          <p14:tracePt t="35422" x="6867525" y="2384425"/>
          <p14:tracePt t="35433" x="6751638" y="2384425"/>
          <p14:tracePt t="35445" x="6643688" y="2384425"/>
          <p14:tracePt t="35465" x="6384925" y="2384425"/>
          <p14:tracePt t="35485" x="5991225" y="2384425"/>
          <p14:tracePt t="35505" x="5510213" y="2384425"/>
          <p14:tracePt t="35525" x="5089525" y="2384425"/>
          <p14:tracePt t="35545" x="4724400" y="2384425"/>
          <p14:tracePt t="35566" x="4367213" y="2366963"/>
          <p14:tracePt t="35587" x="4071938" y="2366963"/>
          <p14:tracePt t="35607" x="3813175" y="2357438"/>
          <p14:tracePt t="35625" x="3705225" y="2357438"/>
          <p14:tracePt t="35645" x="3490913" y="2357438"/>
          <p14:tracePt t="35665" x="3152775" y="2366963"/>
          <p14:tracePt t="35669" x="2973388" y="2374900"/>
          <p14:tracePt t="35685" x="2768600" y="2384425"/>
          <p14:tracePt t="35705" x="2455863" y="2419350"/>
          <p14:tracePt t="35725" x="2259013" y="2455863"/>
          <p14:tracePt t="35745" x="2187575" y="2482850"/>
          <p14:tracePt t="36027" x="2170113" y="2482850"/>
          <p14:tracePt t="36037" x="2143125" y="2490788"/>
          <p14:tracePt t="36047" x="2089150" y="2500313"/>
          <p14:tracePt t="36065" x="2009775" y="2527300"/>
          <p14:tracePt t="36085" x="1741488" y="2509838"/>
          <p14:tracePt t="36105" x="1536700" y="2509838"/>
          <p14:tracePt t="36125" x="1303338" y="2482850"/>
          <p14:tracePt t="36145" x="1187450" y="2509838"/>
          <p14:tracePt t="36165" x="1169988" y="2517775"/>
          <p14:tracePt t="36221" x="1187450" y="2490788"/>
          <p14:tracePt t="36231" x="1204913" y="2490788"/>
          <p14:tracePt t="36245" x="1250950" y="2473325"/>
          <p14:tracePt t="36265" x="1411288" y="2455863"/>
          <p14:tracePt t="36286" x="1562100" y="2446338"/>
          <p14:tracePt t="36305" x="1741488" y="2438400"/>
          <p14:tracePt t="36325" x="1919288" y="2438400"/>
          <p14:tracePt t="36345" x="2081213" y="2446338"/>
          <p14:tracePt t="36366" x="2339975" y="2517775"/>
          <p14:tracePt t="36385" x="2527300" y="2589213"/>
          <p14:tracePt t="36405" x="2759075" y="2652713"/>
          <p14:tracePt t="36426" x="2965450" y="2687638"/>
          <p14:tracePt t="36446" x="3187700" y="2714625"/>
          <p14:tracePt t="36466" x="3429000" y="2759075"/>
          <p14:tracePt t="36487" x="3616325" y="2795588"/>
          <p14:tracePt t="36507" x="3768725" y="2830513"/>
          <p14:tracePt t="36525" x="3848100" y="2857500"/>
          <p14:tracePt t="36545" x="3938588" y="2911475"/>
          <p14:tracePt t="36565" x="3983038" y="3000375"/>
          <p14:tracePt t="36794" x="3894138" y="3000375"/>
          <p14:tracePt t="36803" x="3751263" y="3000375"/>
          <p14:tracePt t="36814" x="3581400" y="3000375"/>
          <p14:tracePt t="36825" x="3197225" y="2938463"/>
          <p14:tracePt t="36845" x="2554288" y="2894013"/>
          <p14:tracePt t="36866" x="2108200" y="2867025"/>
          <p14:tracePt t="36886" x="1830388" y="2857500"/>
          <p14:tracePt t="36907" x="1704975" y="2840038"/>
          <p14:tracePt t="36927" x="1660525" y="2830513"/>
          <p14:tracePt t="36946" x="1660525" y="2847975"/>
          <p14:tracePt t="37244" x="1704975" y="2847975"/>
          <p14:tracePt t="37256" x="1803400" y="2822575"/>
          <p14:tracePt t="37266" x="1965325" y="2803525"/>
          <p14:tracePt t="37286" x="2438400" y="2776538"/>
          <p14:tracePt t="37305" x="3027363" y="2776538"/>
          <p14:tracePt t="37326" x="3616325" y="2795588"/>
          <p14:tracePt t="37347" x="4205288" y="2919413"/>
          <p14:tracePt t="37367" x="4491038" y="2982913"/>
          <p14:tracePt t="37388" x="4679950" y="3036888"/>
          <p14:tracePt t="37405" x="4759325" y="3054350"/>
          <p14:tracePt t="37425" x="4830763" y="3071813"/>
          <p14:tracePt t="37446" x="4840288" y="3081338"/>
          <p14:tracePt t="37465" x="4830763" y="3081338"/>
          <p14:tracePt t="37485" x="4786313" y="3098800"/>
          <p14:tracePt t="37505" x="4679950" y="3133725"/>
          <p14:tracePt t="37509" x="4598988" y="3160713"/>
          <p14:tracePt t="37525" x="4537075" y="3187700"/>
          <p14:tracePt t="37545" x="4340225" y="3214688"/>
          <p14:tracePt t="37565" x="4044950" y="3251200"/>
          <p14:tracePt t="37585" x="3795713" y="3276600"/>
          <p14:tracePt t="37605" x="3455988" y="3330575"/>
          <p14:tracePt t="37625" x="3179763" y="3375025"/>
          <p14:tracePt t="37646" x="2965450" y="3402013"/>
          <p14:tracePt t="37665" x="2884488" y="3411538"/>
          <p14:tracePt t="37686" x="2874963" y="3411538"/>
          <p14:tracePt t="37715" x="2874963" y="3402013"/>
          <p14:tracePt t="37726" x="2919413" y="3357563"/>
          <p14:tracePt t="37746" x="3089275" y="3251200"/>
          <p14:tracePt t="37766" x="3295650" y="3089275"/>
          <p14:tracePt t="37786" x="3465513" y="3009900"/>
          <p14:tracePt t="38032" x="3429000" y="3009900"/>
          <p14:tracePt t="38042" x="3340100" y="3044825"/>
          <p14:tracePt t="38052" x="3205163" y="3071813"/>
          <p14:tracePt t="38065" x="3036888" y="3125788"/>
          <p14:tracePt t="38085" x="2759075" y="3259138"/>
          <p14:tracePt t="38105" x="2571750" y="3340100"/>
          <p14:tracePt t="38126" x="2482850" y="3429000"/>
          <p14:tracePt t="38145" x="2455863" y="3446463"/>
          <p14:tracePt t="38165" x="2446338" y="3465513"/>
          <p14:tracePt t="38207" x="2455863" y="3465513"/>
          <p14:tracePt t="38216" x="2490788" y="3465513"/>
          <p14:tracePt t="38227" x="2527300" y="3465513"/>
          <p14:tracePt t="38247" x="2589213" y="3473450"/>
          <p14:tracePt t="38268" x="2643188" y="3473450"/>
          <p14:tracePt t="38287" x="2697163" y="3473450"/>
          <p14:tracePt t="38306" x="2741613" y="3473450"/>
          <p14:tracePt t="38326" x="2857500" y="3490913"/>
          <p14:tracePt t="38346" x="2982913" y="3517900"/>
          <p14:tracePt t="38366" x="3071813" y="3509963"/>
          <p14:tracePt t="38385" x="3170238" y="3473450"/>
          <p14:tracePt t="38406" x="3251200" y="3429000"/>
          <p14:tracePt t="38425" x="3330575" y="3348038"/>
          <p14:tracePt t="38445" x="3375025" y="3286125"/>
          <p14:tracePt t="38465" x="3402013" y="3214688"/>
          <p14:tracePt t="38486" x="3419475" y="3170238"/>
          <p14:tracePt t="38506" x="3429000" y="3143250"/>
          <p14:tracePt t="38525" x="3429000" y="3116263"/>
          <p14:tracePt t="38546" x="3429000" y="3098800"/>
          <p14:tracePt t="38566" x="3429000" y="3081338"/>
          <p14:tracePt t="38586" x="3429000" y="3044825"/>
          <p14:tracePt t="38606" x="3419475" y="3027363"/>
          <p14:tracePt t="38626" x="3402013" y="2982913"/>
          <p14:tracePt t="38646" x="3394075" y="2955925"/>
          <p14:tracePt t="38666" x="3384550" y="2938463"/>
          <p14:tracePt t="38688" x="3367088" y="2919413"/>
          <p14:tracePt t="38707" x="3322638" y="2884488"/>
          <p14:tracePt t="38727" x="3259138" y="2840038"/>
          <p14:tracePt t="38746" x="3241675" y="2822575"/>
          <p14:tracePt t="38766" x="3179763" y="2768600"/>
          <p14:tracePt t="38788" x="3081338" y="2741613"/>
          <p14:tracePt t="38806" x="3009900" y="2741613"/>
          <p14:tracePt t="38825" x="2867025" y="2741613"/>
          <p14:tracePt t="38846" x="2759075" y="2768600"/>
          <p14:tracePt t="38866" x="2679700" y="2776538"/>
          <p14:tracePt t="38885" x="2581275" y="2786063"/>
          <p14:tracePt t="38906" x="2465388" y="2813050"/>
          <p14:tracePt t="38926" x="2366963" y="2840038"/>
          <p14:tracePt t="38946" x="2312988" y="2847975"/>
          <p14:tracePt t="38966" x="2312988" y="2857500"/>
          <p14:tracePt t="38986" x="2295525" y="2857500"/>
          <p14:tracePt t="39006" x="2259013" y="2867025"/>
          <p14:tracePt t="39026" x="2197100" y="2894013"/>
          <p14:tracePt t="39046" x="2116138" y="2938463"/>
          <p14:tracePt t="39066" x="2027238" y="2982913"/>
          <p14:tracePt t="39086" x="1911350" y="3108325"/>
          <p14:tracePt t="39107" x="1785938" y="3241675"/>
          <p14:tracePt t="39128" x="1697038" y="3322638"/>
          <p14:tracePt t="39148" x="1660525" y="3375025"/>
          <p14:tracePt t="39166" x="1652588" y="3394075"/>
          <p14:tracePt t="39170" x="1652588" y="3411538"/>
          <p14:tracePt t="39186" x="1652588" y="3419475"/>
          <p14:tracePt t="39206" x="1652588" y="3446463"/>
          <p14:tracePt t="39226" x="1660525" y="3473450"/>
          <p14:tracePt t="39246" x="1704975" y="3509963"/>
          <p14:tracePt t="39266" x="1893888" y="3589338"/>
          <p14:tracePt t="39286" x="2197100" y="3670300"/>
          <p14:tracePt t="39306" x="2428875" y="3714750"/>
          <p14:tracePt t="39326" x="2652713" y="3741738"/>
          <p14:tracePt t="39346" x="2867025" y="3768725"/>
          <p14:tracePt t="39366" x="3081338" y="3776663"/>
          <p14:tracePt t="39386" x="3232150" y="3776663"/>
          <p14:tracePt t="39406" x="3367088" y="3776663"/>
          <p14:tracePt t="39426" x="3473450" y="3776663"/>
          <p14:tracePt t="39446" x="3562350" y="3741738"/>
          <p14:tracePt t="39466" x="3660775" y="3652838"/>
          <p14:tracePt t="39486" x="3768725" y="3581400"/>
          <p14:tracePt t="39506" x="3840163" y="3527425"/>
          <p14:tracePt t="39526" x="3902075" y="3446463"/>
          <p14:tracePt t="39546" x="3946525" y="3394075"/>
          <p14:tracePt t="39567" x="3973513" y="3330575"/>
          <p14:tracePt t="39587" x="4000500" y="3268663"/>
          <p14:tracePt t="39607" x="4010025" y="3205163"/>
          <p14:tracePt t="39626" x="4010025" y="3179763"/>
          <p14:tracePt t="39646" x="4000500" y="3133725"/>
          <p14:tracePt t="39666" x="3902075" y="3036888"/>
          <p14:tracePt t="39670" x="3857625" y="3000375"/>
          <p14:tracePt t="39686" x="3830638" y="2973388"/>
          <p14:tracePt t="39706" x="3741738" y="2894013"/>
          <p14:tracePt t="39726" x="3670300" y="2847975"/>
          <p14:tracePt t="39746" x="3562350" y="2795588"/>
          <p14:tracePt t="39766" x="3384550" y="2732088"/>
          <p14:tracePt t="39786" x="3241675" y="2705100"/>
          <p14:tracePt t="39806" x="3187700" y="2697163"/>
          <p14:tracePt t="39826" x="3116263" y="2679700"/>
          <p14:tracePt t="39846" x="3009900" y="2670175"/>
          <p14:tracePt t="39865" x="2874963" y="2670175"/>
          <p14:tracePt t="39886" x="2724150" y="2697163"/>
          <p14:tracePt t="39906" x="2554288" y="2724150"/>
          <p14:tracePt t="39926" x="2411413" y="2795588"/>
          <p14:tracePt t="39946" x="2286000" y="2847975"/>
          <p14:tracePt t="39966" x="2143125" y="2901950"/>
          <p14:tracePt t="39986" x="2054225" y="2946400"/>
          <p14:tracePt t="40008" x="1982788" y="2973388"/>
          <p14:tracePt t="40028" x="1938338" y="3000375"/>
          <p14:tracePt t="40048" x="1911350" y="3036888"/>
          <p14:tracePt t="40066" x="1893888" y="3062288"/>
          <p14:tracePt t="40086" x="1874838" y="3179763"/>
          <p14:tracePt t="40106" x="1857375" y="3251200"/>
          <p14:tracePt t="40126" x="1830388" y="3286125"/>
          <p14:tracePt t="40146" x="1830388" y="3303588"/>
          <p14:tracePt t="40166" x="1830388" y="3322638"/>
          <p14:tracePt t="40186" x="1866900" y="3357563"/>
          <p14:tracePt t="40206" x="1990725" y="3402013"/>
          <p14:tracePt t="40226" x="2241550" y="3465513"/>
          <p14:tracePt t="40246" x="2500313" y="3517900"/>
          <p14:tracePt t="40266" x="2822575" y="3562350"/>
          <p14:tracePt t="40286" x="2973388" y="3571875"/>
          <p14:tracePt t="40306" x="3133725" y="3571875"/>
          <p14:tracePt t="40326" x="3232150" y="3562350"/>
          <p14:tracePt t="40346" x="3259138" y="3544888"/>
          <p14:tracePt t="40365" x="3276600" y="3536950"/>
          <p14:tracePt t="40386" x="3276600" y="3527425"/>
          <p14:tracePt t="40406" x="3286125" y="3517900"/>
          <p14:tracePt t="43057" x="3009900" y="3429000"/>
          <p14:tracePt t="43067" x="2894013" y="3367088"/>
          <p14:tracePt t="43087" x="2633663" y="3205163"/>
          <p14:tracePt t="43107" x="2411413" y="2867025"/>
          <p14:tracePt t="43128" x="2268538" y="2687638"/>
          <p14:tracePt t="43148" x="2143125" y="2554288"/>
          <p14:tracePt t="43167" x="2089150" y="2490788"/>
          <p14:tracePt t="43171" x="2009775" y="2384425"/>
          <p14:tracePt t="43188" x="1919288" y="2339975"/>
          <p14:tracePt t="43207" x="1901825" y="2330450"/>
          <p14:tracePt t="43227" x="1857375" y="2322513"/>
          <p14:tracePt t="43247" x="1830388" y="2322513"/>
          <p14:tracePt t="43267" x="1822450" y="2322513"/>
          <p14:tracePt t="43292" x="1822450" y="2339975"/>
          <p14:tracePt t="43321" x="1839913" y="2347913"/>
          <p14:tracePt t="43332" x="1866900" y="2357438"/>
          <p14:tracePt t="43347" x="1893888" y="2366963"/>
          <p14:tracePt t="43367" x="2054225" y="2366963"/>
          <p14:tracePt t="43386" x="2339975" y="2295525"/>
          <p14:tracePt t="43406" x="2938463" y="2232025"/>
          <p14:tracePt t="43426" x="3384550" y="2205038"/>
          <p14:tracePt t="43446" x="3652838" y="2205038"/>
          <p14:tracePt t="43466" x="3983038" y="2205038"/>
          <p14:tracePt t="43487" x="4205288" y="2205038"/>
          <p14:tracePt t="43507" x="4483100" y="2259013"/>
          <p14:tracePt t="43527" x="4598988" y="2259013"/>
          <p14:tracePt t="43547" x="4633913" y="2259013"/>
          <p14:tracePt t="43568" x="4670425" y="2259013"/>
          <p14:tracePt t="43588" x="4705350" y="2259013"/>
          <p14:tracePt t="43609" x="4724400" y="2259013"/>
          <p14:tracePt t="43627" x="4724400" y="2268538"/>
          <p14:tracePt t="43666" x="4724400" y="2286000"/>
          <p14:tracePt t="43671" x="4724400" y="2322513"/>
          <p14:tracePt t="43687" x="4705350" y="2347913"/>
          <p14:tracePt t="43706" x="4670425" y="2384425"/>
          <p14:tracePt t="43727" x="4598988" y="2438400"/>
          <p14:tracePt t="43747" x="4322763" y="2509838"/>
          <p14:tracePt t="43766" x="3875088" y="2589213"/>
          <p14:tracePt t="43786" x="3384550" y="2732088"/>
          <p14:tracePt t="43807" x="2928938" y="2822575"/>
          <p14:tracePt t="43827" x="2581275" y="2847975"/>
          <p14:tracePt t="43846" x="2160588" y="2857500"/>
          <p14:tracePt t="43867" x="1884363" y="2857500"/>
          <p14:tracePt t="43887" x="1687513" y="2822575"/>
          <p14:tracePt t="43907" x="1652588" y="2803525"/>
          <p14:tracePt t="43997" x="1660525" y="2803525"/>
          <p14:tracePt t="44009" x="1670050" y="2803525"/>
          <p14:tracePt t="44018" x="1687513" y="2803525"/>
          <p14:tracePt t="44028" x="1741488" y="2803525"/>
          <p14:tracePt t="44048" x="1973263" y="2803525"/>
          <p14:tracePt t="44067" x="2303463" y="2751138"/>
          <p14:tracePt t="44087" x="3062288" y="2687638"/>
          <p14:tracePt t="44107" x="3776663" y="2714625"/>
          <p14:tracePt t="44127" x="4446588" y="2776538"/>
          <p14:tracePt t="44147" x="5027613" y="2776538"/>
          <p14:tracePt t="44167" x="5340350" y="2795588"/>
          <p14:tracePt t="44187" x="5527675" y="2795588"/>
          <p14:tracePt t="44207" x="5589588" y="2795588"/>
          <p14:tracePt t="44227" x="5608638" y="2786063"/>
          <p14:tracePt t="44304" x="5616575" y="2786063"/>
          <p14:tracePt t="44325" x="5634038" y="2786063"/>
          <p14:tracePt t="44335" x="5653088" y="2776538"/>
          <p14:tracePt t="44347" x="5661025" y="2776538"/>
          <p14:tracePt t="44367" x="5697538" y="2776538"/>
          <p14:tracePt t="44387" x="5741988" y="2776538"/>
          <p14:tracePt t="44407" x="5768975" y="2776538"/>
          <p14:tracePt t="44427" x="5786438" y="2776538"/>
          <p14:tracePt t="44448" x="5803900" y="2786063"/>
          <p14:tracePt t="44467" x="5813425" y="2813050"/>
          <p14:tracePt t="46668" x="5795963" y="2813050"/>
          <p14:tracePt t="46678" x="5768975" y="2822575"/>
          <p14:tracePt t="46690" x="5724525" y="2830513"/>
          <p14:tracePt t="46709" x="5634038" y="2857500"/>
          <p14:tracePt t="46729" x="5518150" y="2894013"/>
          <p14:tracePt t="46747" x="5483225" y="2901950"/>
          <p14:tracePt t="46767" x="5419725" y="2938463"/>
          <p14:tracePt t="46787" x="5375275" y="2955925"/>
          <p14:tracePt t="46808" x="5330825" y="2990850"/>
          <p14:tracePt t="46827" x="5322888" y="3000375"/>
          <p14:tracePt t="46847" x="5303838" y="3000375"/>
          <p14:tracePt t="46867" x="5259388" y="3017838"/>
          <p14:tracePt t="46887" x="5224463" y="3036888"/>
          <p14:tracePt t="46907" x="5187950" y="3062288"/>
          <p14:tracePt t="46927" x="5160963" y="3071813"/>
          <p14:tracePt t="46948" x="5153025" y="3089275"/>
          <p14:tracePt t="46967" x="5133975" y="3098800"/>
          <p14:tracePt t="46987" x="5108575" y="3125788"/>
          <p14:tracePt t="47007" x="5089525" y="3160713"/>
          <p14:tracePt t="47027" x="5062538" y="3205163"/>
          <p14:tracePt t="47047" x="5054600" y="3268663"/>
          <p14:tracePt t="47067" x="5054600" y="3303588"/>
          <p14:tracePt t="47088" x="5054600" y="3348038"/>
          <p14:tracePt t="47108" x="5054600" y="3411538"/>
          <p14:tracePt t="47129" x="5072063" y="3473450"/>
          <p14:tracePt t="47149" x="5081588" y="3554413"/>
          <p14:tracePt t="47169" x="5072063" y="3589338"/>
          <p14:tracePt t="47424" x="5108575" y="3581400"/>
          <p14:tracePt t="47435" x="5153025" y="3554413"/>
          <p14:tracePt t="47448" x="5205413" y="3500438"/>
          <p14:tracePt t="47468" x="5295900" y="3348038"/>
          <p14:tracePt t="47488" x="5357813" y="3268663"/>
          <p14:tracePt t="47508" x="5394325" y="3232150"/>
          <p14:tracePt t="47528" x="5402263" y="3224213"/>
          <p14:tracePt t="47629" x="5384800" y="3224213"/>
          <p14:tracePt t="47639" x="5375275" y="3224213"/>
          <p14:tracePt t="47649" x="5357813" y="3224213"/>
          <p14:tracePt t="47668" x="5340350" y="3224213"/>
          <p14:tracePt t="47688" x="5303838" y="3224213"/>
          <p14:tracePt t="47708" x="5276850" y="3224213"/>
          <p14:tracePt t="47728" x="5241925" y="3224213"/>
          <p14:tracePt t="47748" x="5205413" y="3224213"/>
          <p14:tracePt t="47768" x="5187950" y="3224213"/>
          <p14:tracePt t="47788" x="5170488" y="3224213"/>
          <p14:tracePt t="47834" x="5180013" y="3241675"/>
          <p14:tracePt t="47844" x="5197475" y="3259138"/>
          <p14:tracePt t="47854" x="5214938" y="3295650"/>
          <p14:tracePt t="47868" x="5259388" y="3340100"/>
          <p14:tracePt t="47888" x="5384800" y="3465513"/>
          <p14:tracePt t="47908" x="5510213" y="3500438"/>
          <p14:tracePt t="47928" x="5589588" y="3500438"/>
          <p14:tracePt t="47948" x="5670550" y="3473450"/>
          <p14:tracePt t="47968" x="5705475" y="3465513"/>
          <p14:tracePt t="48008" x="5715000" y="3465513"/>
          <p14:tracePt t="48028" x="5715000" y="3446463"/>
          <p14:tracePt t="48295" x="5705475" y="3446463"/>
          <p14:tracePt t="48305" x="5697538" y="3446463"/>
          <p14:tracePt t="48315" x="5680075" y="3446463"/>
          <p14:tracePt t="48328" x="5653088" y="3446463"/>
          <p14:tracePt t="48347" x="5554663" y="3446463"/>
          <p14:tracePt t="48367" x="5429250" y="3419475"/>
          <p14:tracePt t="48387" x="5384800" y="3419475"/>
          <p14:tracePt t="48407" x="5348288" y="3419475"/>
          <p14:tracePt t="48428" x="5330825" y="3419475"/>
          <p14:tracePt t="48448" x="5322888" y="3419475"/>
          <p14:tracePt t="48469" x="5322888" y="3411538"/>
          <p14:tracePt t="48490" x="5322888" y="3402013"/>
          <p14:tracePt t="48527" x="5322888" y="3394075"/>
          <p14:tracePt t="48547" x="5348288" y="3375025"/>
          <p14:tracePt t="48567" x="5384800" y="3375025"/>
          <p14:tracePt t="48588" x="5456238" y="3375025"/>
          <p14:tracePt t="48608" x="5510213" y="3367088"/>
          <p14:tracePt t="48628" x="5527675" y="3348038"/>
          <p14:tracePt t="48648" x="5537200" y="3340100"/>
          <p14:tracePt t="48668" x="5554663" y="3313113"/>
          <p14:tracePt t="48688" x="5554663" y="3295650"/>
          <p14:tracePt t="48734" x="5554663" y="3276600"/>
          <p14:tracePt t="48744" x="5537200" y="3276600"/>
          <p14:tracePt t="48754" x="5510213" y="3259138"/>
          <p14:tracePt t="48768" x="5491163" y="3251200"/>
          <p14:tracePt t="48788" x="5446713" y="3241675"/>
          <p14:tracePt t="48808" x="5411788" y="3241675"/>
          <p14:tracePt t="48828" x="5367338" y="3241675"/>
          <p14:tracePt t="48848" x="5357813" y="3241675"/>
          <p14:tracePt t="48868" x="5348288" y="3241675"/>
          <p14:tracePt t="48990" x="5348288" y="3251200"/>
          <p14:tracePt t="49000" x="5367338" y="3259138"/>
          <p14:tracePt t="49010" x="5375275" y="3268663"/>
          <p14:tracePt t="49028" x="5394325" y="3276600"/>
          <p14:tracePt t="49048" x="5465763" y="3295650"/>
          <p14:tracePt t="49068" x="5537200" y="3303588"/>
          <p14:tracePt t="49089" x="5599113" y="3303588"/>
          <p14:tracePt t="49108" x="5697538" y="3286125"/>
          <p14:tracePt t="49128" x="5813425" y="3259138"/>
          <p14:tracePt t="49148" x="5902325" y="3232150"/>
          <p14:tracePt t="49168" x="5983288" y="3224213"/>
          <p14:tracePt t="49188" x="6062663" y="3224213"/>
          <p14:tracePt t="49208" x="6134100" y="3224213"/>
          <p14:tracePt t="49228" x="6170613" y="3224213"/>
          <p14:tracePt t="49247" x="6170613" y="3232150"/>
          <p14:tracePt t="49337" x="6170613" y="3241675"/>
          <p14:tracePt t="49379" x="6161088" y="3241675"/>
          <p14:tracePt t="49399" x="6161088" y="3251200"/>
          <p14:tracePt t="49419" x="6161088" y="3259138"/>
          <p14:tracePt t="49430" x="6153150" y="3268663"/>
          <p14:tracePt t="49450" x="6143625" y="3276600"/>
          <p14:tracePt t="49470" x="6143625" y="3295650"/>
          <p14:tracePt t="49738" x="6188075" y="3295650"/>
          <p14:tracePt t="49747" x="6286500" y="3295650"/>
          <p14:tracePt t="49758" x="6375400" y="3295650"/>
          <p14:tracePt t="49769" x="6473825" y="3295650"/>
          <p14:tracePt t="49788" x="6697663" y="3340100"/>
          <p14:tracePt t="49809" x="6884988" y="3367088"/>
          <p14:tracePt t="49830" x="6956425" y="3375025"/>
          <p14:tracePt t="49848" x="6965950" y="3375025"/>
          <p14:tracePt t="50075" x="6946900" y="3375025"/>
          <p14:tracePt t="50085" x="6946900" y="3384550"/>
          <p14:tracePt t="50095" x="6919913" y="3394075"/>
          <p14:tracePt t="50108" x="6840538" y="3394075"/>
          <p14:tracePt t="50128" x="6510338" y="3394075"/>
          <p14:tracePt t="50148" x="5653088" y="3367088"/>
          <p14:tracePt t="50168" x="4983163" y="3367088"/>
          <p14:tracePt t="50188" x="4741863" y="3411538"/>
          <p14:tracePt t="50208" x="4652963" y="3465513"/>
          <p14:tracePt t="50229" x="4625975" y="3536950"/>
          <p14:tracePt t="50249" x="4625975" y="3571875"/>
          <p14:tracePt t="50515" x="4697413" y="3571875"/>
          <p14:tracePt t="50524" x="4822825" y="3554413"/>
          <p14:tracePt t="50535" x="4938713" y="3536950"/>
          <p14:tracePt t="50548" x="5126038" y="3509963"/>
          <p14:tracePt t="50568" x="5510213" y="3473450"/>
          <p14:tracePt t="50589" x="6072188" y="3490913"/>
          <p14:tracePt t="50608" x="6473825" y="3562350"/>
          <p14:tracePt t="50628" x="6732588" y="3616325"/>
          <p14:tracePt t="50648" x="6840538" y="3608388"/>
          <p14:tracePt t="50668" x="6911975" y="3581400"/>
          <p14:tracePt t="50688" x="6929438" y="3571875"/>
          <p14:tracePt t="50801" x="6919913" y="3554413"/>
          <p14:tracePt t="50811" x="6875463" y="3517900"/>
          <p14:tracePt t="50828" x="6823075" y="3473450"/>
          <p14:tracePt t="50848" x="6375400" y="3197225"/>
          <p14:tracePt t="50868" x="5661025" y="2965450"/>
          <p14:tracePt t="50888" x="5018088" y="2884488"/>
          <p14:tracePt t="50908" x="4616450" y="2867025"/>
          <p14:tracePt t="50928" x="4446588" y="2874963"/>
          <p14:tracePt t="50948" x="4419600" y="2894013"/>
          <p14:tracePt t="51006" x="4438650" y="2911475"/>
          <p14:tracePt t="51016" x="4456113" y="2938463"/>
          <p14:tracePt t="51028" x="4483100" y="2973388"/>
          <p14:tracePt t="51048" x="4562475" y="3044825"/>
          <p14:tracePt t="51069" x="4714875" y="3160713"/>
          <p14:tracePt t="51089" x="4884738" y="3241675"/>
          <p14:tracePt t="51109" x="5081588" y="3259138"/>
          <p14:tracePt t="51129" x="5438775" y="3295650"/>
          <p14:tracePt t="51162" x="5776913" y="3313113"/>
          <p14:tracePt t="51171" x="5848350" y="3313113"/>
          <p14:tracePt t="51181" x="5911850" y="3303588"/>
          <p14:tracePt t="51191" x="5946775" y="3286125"/>
          <p14:tracePt t="51212" x="6000750" y="3241675"/>
          <p14:tracePt t="51229" x="6027738" y="3232150"/>
          <p14:tracePt t="51251" x="6054725" y="3214688"/>
          <p14:tracePt t="51269" x="6072188" y="3205163"/>
          <p14:tracePt t="51291" x="6072188" y="3197225"/>
          <p14:tracePt t="51332" x="6062663" y="3197225"/>
          <p14:tracePt t="51349" x="6045200" y="3197225"/>
          <p14:tracePt t="51369" x="5991225" y="3197225"/>
          <p14:tracePt t="51390" x="5884863" y="3197225"/>
          <p14:tracePt t="51409" x="5732463" y="3197225"/>
          <p14:tracePt t="51429" x="5483225" y="3241675"/>
          <p14:tracePt t="51449" x="5313363" y="3286125"/>
          <p14:tracePt t="51469" x="5232400" y="3348038"/>
          <p14:tracePt t="51489" x="5180013" y="3375025"/>
          <p14:tracePt t="51509" x="5170488" y="3375025"/>
          <p14:tracePt t="51569" x="5205413" y="3375025"/>
          <p14:tracePt t="51844" x="5224463" y="3375025"/>
          <p14:tracePt t="51854" x="5251450" y="3375025"/>
          <p14:tracePt t="51868" x="5313363" y="3375025"/>
          <p14:tracePt t="51889" x="5438775" y="3357563"/>
          <p14:tracePt t="51908" x="5608638" y="3330575"/>
          <p14:tracePt t="51928" x="5688013" y="3303588"/>
          <p14:tracePt t="51949" x="5732463" y="3259138"/>
          <p14:tracePt t="51968" x="5751513" y="3251200"/>
          <p14:tracePt t="52018" x="5741988" y="3259138"/>
          <p14:tracePt t="52031" x="5715000" y="3276600"/>
          <p14:tracePt t="52050" x="5653088" y="3303588"/>
          <p14:tracePt t="52070" x="5554663" y="3330575"/>
          <p14:tracePt t="52089" x="5510213" y="3340100"/>
          <p14:tracePt t="52108" x="5419725" y="3348038"/>
          <p14:tracePt t="52128" x="5357813" y="3348038"/>
          <p14:tracePt t="52148" x="5322888" y="3348038"/>
          <p14:tracePt t="52168" x="5313363" y="3348038"/>
          <p14:tracePt t="52247" x="5322888" y="3348038"/>
          <p14:tracePt t="52254" x="5367338" y="3348038"/>
          <p14:tracePt t="52268" x="5429250" y="3348038"/>
          <p14:tracePt t="52288" x="5599113" y="3367088"/>
          <p14:tracePt t="52308" x="5768975" y="3394075"/>
          <p14:tracePt t="52328" x="5894388" y="3411538"/>
          <p14:tracePt t="52348" x="5973763" y="3419475"/>
          <p14:tracePt t="52368" x="6018213" y="3429000"/>
          <p14:tracePt t="52388" x="6027738" y="3429000"/>
          <p14:tracePt t="52622" x="6037263" y="3429000"/>
          <p14:tracePt t="52632" x="6037263" y="3402013"/>
          <p14:tracePt t="52648" x="6045200" y="3384550"/>
          <p14:tracePt t="52669" x="6062663" y="3303588"/>
          <p14:tracePt t="52689" x="6062663" y="3232150"/>
          <p14:tracePt t="52709" x="6062663" y="3133725"/>
          <p14:tracePt t="52729" x="6062663" y="3116263"/>
          <p14:tracePt t="52768" x="6037263" y="3116263"/>
          <p14:tracePt t="52788" x="6000750" y="3133725"/>
          <p14:tracePt t="52809" x="5973763" y="3160713"/>
          <p14:tracePt t="52828" x="5929313" y="3197225"/>
          <p14:tracePt t="52848" x="5902325" y="3232150"/>
          <p14:tracePt t="52869" x="5902325" y="3268663"/>
          <p14:tracePt t="52889" x="5902325" y="3303588"/>
          <p14:tracePt t="52909" x="5902325" y="3322638"/>
          <p14:tracePt t="52929" x="5919788" y="3322638"/>
          <p14:tracePt t="52950" x="5956300" y="3322638"/>
          <p14:tracePt t="52968" x="5965825" y="3322638"/>
          <p14:tracePt t="52990" x="5991225" y="3322638"/>
          <p14:tracePt t="53113" x="6000750" y="3322638"/>
          <p14:tracePt t="53144" x="6000750" y="3313113"/>
          <p14:tracePt t="53155" x="6000750" y="3295650"/>
          <p14:tracePt t="53168" x="6010275" y="3286125"/>
          <p14:tracePt t="53189" x="6018213" y="3241675"/>
          <p14:tracePt t="53208" x="6037263" y="3187700"/>
          <p14:tracePt t="53228" x="6045200" y="3143250"/>
          <p14:tracePt t="53249" x="6054725" y="3108325"/>
          <p14:tracePt t="53268" x="6054725" y="3098800"/>
          <p14:tracePt t="53309" x="6037263" y="3089275"/>
          <p14:tracePt t="53328" x="6010275" y="3071813"/>
          <p14:tracePt t="53349" x="5991225" y="3071813"/>
          <p14:tracePt t="53390" x="5973763" y="3071813"/>
          <p14:tracePt t="53410" x="5956300" y="3071813"/>
          <p14:tracePt t="53449" x="5938838" y="3081338"/>
          <p14:tracePt t="53469" x="5919788" y="3098800"/>
          <p14:tracePt t="53489" x="5902325" y="3116263"/>
          <p14:tracePt t="53508" x="5884863" y="3152775"/>
          <p14:tracePt t="53529" x="5867400" y="3205163"/>
          <p14:tracePt t="53549" x="5857875" y="3251200"/>
          <p14:tracePt t="53569" x="5848350" y="3295650"/>
          <p14:tracePt t="53589" x="5848350" y="3303588"/>
          <p14:tracePt t="53609" x="5848350" y="3322638"/>
          <p14:tracePt t="53628" x="5867400" y="3330575"/>
          <p14:tracePt t="53648" x="5911850" y="3357563"/>
          <p14:tracePt t="53668" x="5965825" y="3367088"/>
          <p14:tracePt t="53689" x="6000750" y="3384550"/>
          <p14:tracePt t="53708" x="6027738" y="3384550"/>
          <p14:tracePt t="53728" x="6081713" y="3384550"/>
          <p14:tracePt t="53749" x="6116638" y="3367088"/>
          <p14:tracePt t="53768" x="6161088" y="3322638"/>
          <p14:tracePt t="53789" x="6205538" y="3268663"/>
          <p14:tracePt t="53809" x="6232525" y="3170238"/>
          <p14:tracePt t="53830" x="6251575" y="3071813"/>
          <p14:tracePt t="53850" x="6251575" y="3017838"/>
          <p14:tracePt t="53871" x="6251575" y="2982913"/>
          <p14:tracePt t="53890" x="6242050" y="2955925"/>
          <p14:tracePt t="53909" x="6232525" y="2946400"/>
          <p14:tracePt t="53929" x="6197600" y="2928938"/>
          <p14:tracePt t="53949" x="6170613" y="2911475"/>
          <p14:tracePt t="53968" x="6153150" y="2901950"/>
          <p14:tracePt t="53989" x="6143625" y="2894013"/>
          <p14:tracePt t="54009" x="6099175" y="2894013"/>
          <p14:tracePt t="54029" x="6054725" y="2894013"/>
          <p14:tracePt t="54049" x="6018213" y="2911475"/>
          <p14:tracePt t="54069" x="5991225" y="2928938"/>
          <p14:tracePt t="54089" x="5965825" y="2946400"/>
          <p14:tracePt t="54109" x="5938838" y="2973388"/>
          <p14:tracePt t="54129" x="5911850" y="3009900"/>
          <p14:tracePt t="54148" x="5867400" y="3062288"/>
          <p14:tracePt t="54169" x="5803900" y="3143250"/>
          <p14:tracePt t="54189" x="5776913" y="3224213"/>
          <p14:tracePt t="54209" x="5759450" y="3268663"/>
          <p14:tracePt t="54229" x="5751513" y="3303588"/>
          <p14:tracePt t="54249" x="5751513" y="3330575"/>
          <p14:tracePt t="54269" x="5751513" y="3348038"/>
          <p14:tracePt t="54289" x="5751513" y="3357563"/>
          <p14:tracePt t="54310" x="5768975" y="3402013"/>
          <p14:tracePt t="54330" x="5786438" y="3419475"/>
          <p14:tracePt t="54348" x="5803900" y="3429000"/>
          <p14:tracePt t="54369" x="5840413" y="3455988"/>
          <p14:tracePt t="54388" x="5884863" y="3455988"/>
          <p14:tracePt t="54408" x="5919788" y="3465513"/>
          <p14:tracePt t="54429" x="5965825" y="3455988"/>
          <p14:tracePt t="54449" x="5973763" y="3438525"/>
          <p14:tracePt t="54468" x="5973763" y="3429000"/>
          <p14:tracePt t="54709" x="6062663" y="3429000"/>
          <p14:tracePt t="54721" x="6188075" y="3429000"/>
          <p14:tracePt t="54731" x="6348413" y="3429000"/>
          <p14:tracePt t="54754" x="6786563" y="3544888"/>
          <p14:tracePt t="54770" x="7000875" y="3616325"/>
          <p14:tracePt t="54792" x="7072313" y="3616325"/>
          <p14:tracePt t="54812" x="7099300" y="3544888"/>
          <p14:tracePt t="54829" x="7099300" y="3500438"/>
          <p14:tracePt t="54853" x="7099300" y="3259138"/>
          <p14:tracePt t="54869" x="7126288" y="3179763"/>
          <p14:tracePt t="54891" x="7143750" y="3125788"/>
          <p14:tracePt t="54934" x="7143750" y="3116263"/>
          <p14:tracePt t="54949" x="7134225" y="3098800"/>
          <p14:tracePt t="54970" x="7045325" y="2982913"/>
          <p14:tracePt t="54990" x="6946900" y="2894013"/>
          <p14:tracePt t="55009" x="6875463" y="2857500"/>
          <p14:tracePt t="55060" x="6813550" y="2830513"/>
          <p14:tracePt t="55069" x="6759575" y="2822575"/>
          <p14:tracePt t="55089" x="6724650" y="2822575"/>
          <p14:tracePt t="55109" x="6697663" y="2840038"/>
          <p14:tracePt t="55129" x="6643688" y="2874963"/>
          <p14:tracePt t="55150" x="6608763" y="2919413"/>
          <p14:tracePt t="55170" x="6562725" y="3009900"/>
          <p14:tracePt t="55190" x="6510338" y="3152775"/>
          <p14:tracePt t="55211" x="6446838" y="3276600"/>
          <p14:tracePt t="55229" x="6429375" y="3303588"/>
          <p14:tracePt t="55249" x="6429375" y="3340100"/>
          <p14:tracePt t="55269" x="6446838" y="3384550"/>
          <p14:tracePt t="55289" x="6500813" y="3411538"/>
          <p14:tracePt t="55309" x="6562725" y="3446463"/>
          <p14:tracePt t="55328" x="6688138" y="3482975"/>
          <p14:tracePt t="55348" x="6929438" y="3500438"/>
          <p14:tracePt t="55369" x="7116763" y="3446463"/>
          <p14:tracePt t="55389" x="7242175" y="3357563"/>
          <p14:tracePt t="55409" x="7304088" y="3268663"/>
          <p14:tracePt t="55429" x="7323138" y="3187700"/>
          <p14:tracePt t="55449" x="7323138" y="3044825"/>
          <p14:tracePt t="55469" x="7259638" y="2901950"/>
          <p14:tracePt t="55489" x="7188200" y="2857500"/>
          <p14:tracePt t="55509" x="7116763" y="2813050"/>
          <p14:tracePt t="55529" x="7027863" y="2795588"/>
          <p14:tracePt t="55549" x="6902450" y="2795588"/>
          <p14:tracePt t="55569" x="6732588" y="2813050"/>
          <p14:tracePt t="55590" x="6626225" y="2867025"/>
          <p14:tracePt t="55610" x="6545263" y="2955925"/>
          <p14:tracePt t="55631" x="6510338" y="3081338"/>
          <p14:tracePt t="55650" x="6500813" y="3160713"/>
          <p14:tracePt t="55671" x="6510338" y="3224213"/>
          <p14:tracePt t="55689" x="6527800" y="3241675"/>
          <p14:tracePt t="55876" x="6527800" y="3251200"/>
          <p14:tracePt t="55886" x="6527800" y="3259138"/>
          <p14:tracePt t="55897" x="6527800" y="3286125"/>
          <p14:tracePt t="55909" x="6527800" y="3313113"/>
          <p14:tracePt t="55929" x="6527800" y="3394075"/>
          <p14:tracePt t="55949" x="6491288" y="3455988"/>
          <p14:tracePt t="55969" x="6429375" y="3536950"/>
          <p14:tracePt t="55989" x="6296025" y="3608388"/>
          <p14:tracePt t="56009" x="6161088" y="3652838"/>
          <p14:tracePt t="56030" x="5983288" y="3652838"/>
          <p14:tracePt t="56053" x="5848350" y="3643313"/>
          <p14:tracePt t="56073" x="5741988" y="3616325"/>
          <p14:tracePt t="56090" x="5572125" y="3562350"/>
          <p14:tracePt t="56109" x="5483225" y="3536950"/>
          <p14:tracePt t="56129" x="5367338" y="3500438"/>
          <p14:tracePt t="56159" x="5330825" y="3473450"/>
          <p14:tracePt t="56377" x="5330825" y="3465513"/>
          <p14:tracePt t="56479" x="5348288" y="3465513"/>
          <p14:tracePt t="56490" x="5357813" y="3465513"/>
          <p14:tracePt t="56695" x="5375275" y="3465513"/>
          <p14:tracePt t="56704" x="5402263" y="3465513"/>
          <p14:tracePt t="56714" x="5419725" y="3465513"/>
          <p14:tracePt t="56729" x="5429250" y="3473450"/>
          <p14:tracePt t="56750" x="5456238" y="3473450"/>
          <p14:tracePt t="56769" x="5491163" y="3473450"/>
          <p14:tracePt t="56789" x="5599113" y="3473450"/>
          <p14:tracePt t="56809" x="5680075" y="3446463"/>
          <p14:tracePt t="56829" x="5715000" y="3429000"/>
          <p14:tracePt t="56878" x="5680075" y="3357563"/>
          <p14:tracePt t="56889" x="5626100" y="3268663"/>
          <p14:tracePt t="56909" x="5518150" y="3143250"/>
          <p14:tracePt t="56929" x="5456238" y="3054350"/>
          <p14:tracePt t="56950" x="5394325" y="3009900"/>
          <p14:tracePt t="56971" x="5348288" y="2982913"/>
          <p14:tracePt t="56991" x="5322888" y="2973388"/>
          <p14:tracePt t="57009" x="5313363" y="2973388"/>
          <p14:tracePt t="57031" x="5276850" y="2973388"/>
          <p14:tracePt t="57050" x="5259388" y="2990850"/>
          <p14:tracePt t="57069" x="5232400" y="3017838"/>
          <p14:tracePt t="57089" x="5214938" y="3044825"/>
          <p14:tracePt t="57109" x="5197475" y="3071813"/>
          <p14:tracePt t="57129" x="5197475" y="3125788"/>
          <p14:tracePt t="57149" x="5205413" y="3214688"/>
          <p14:tracePt t="57169" x="5251450" y="3322638"/>
          <p14:tracePt t="57189" x="5295900" y="3357563"/>
          <p14:tracePt t="57209" x="5313363" y="3367088"/>
          <p14:tracePt t="57230" x="5367338" y="3375025"/>
          <p14:tracePt t="57249" x="5491163" y="3367088"/>
          <p14:tracePt t="57269" x="5634038" y="3303588"/>
          <p14:tracePt t="57289" x="5715000" y="3179763"/>
          <p14:tracePt t="57309" x="5768975" y="3027363"/>
          <p14:tracePt t="57329" x="5786438" y="2894013"/>
          <p14:tracePt t="57349" x="5786438" y="2768600"/>
          <p14:tracePt t="57370" x="5759450" y="2616200"/>
          <p14:tracePt t="57390" x="5715000" y="2562225"/>
          <p14:tracePt t="57410" x="5670550" y="2544763"/>
          <p14:tracePt t="57430" x="5643563" y="2544763"/>
          <p14:tracePt t="57451" x="5589588" y="2544763"/>
          <p14:tracePt t="57469" x="5572125" y="2544763"/>
          <p14:tracePt t="57490" x="5527675" y="2544763"/>
          <p14:tracePt t="57509" x="5491163" y="2562225"/>
          <p14:tracePt t="57529" x="5446713" y="2670175"/>
          <p14:tracePt t="57549" x="5429250" y="2732088"/>
          <p14:tracePt t="57569" x="5411788" y="2822575"/>
          <p14:tracePt t="57590" x="5394325" y="2919413"/>
          <p14:tracePt t="57609" x="5367338" y="3089275"/>
          <p14:tracePt t="57629" x="5340350" y="3187700"/>
          <p14:tracePt t="57649" x="5313363" y="3241675"/>
          <p14:tracePt t="57669" x="5295900" y="3313113"/>
          <p14:tracePt t="57689" x="5286375" y="3375025"/>
          <p14:tracePt t="57709" x="5276850" y="3465513"/>
          <p14:tracePt t="57730" x="5276850" y="3482975"/>
          <p14:tracePt t="58065" x="5295900" y="3446463"/>
          <p14:tracePt t="58077" x="5322888" y="3411538"/>
          <p14:tracePt t="58089" x="5340350" y="3375025"/>
          <p14:tracePt t="58109" x="5402263" y="3313113"/>
          <p14:tracePt t="58130" x="5438775" y="3251200"/>
          <p14:tracePt t="58150" x="5446713" y="3179763"/>
          <p14:tracePt t="58170" x="5446713" y="3089275"/>
          <p14:tracePt t="58190" x="5446713" y="3054350"/>
          <p14:tracePt t="58209" x="5419725" y="3027363"/>
          <p14:tracePt t="58231" x="5394325" y="3017838"/>
          <p14:tracePt t="58250" x="5357813" y="3009900"/>
          <p14:tracePt t="58270" x="5313363" y="3009900"/>
          <p14:tracePt t="58290" x="5286375" y="3009900"/>
          <p14:tracePt t="58311" x="5268913" y="3009900"/>
          <p14:tracePt t="58331" x="5224463" y="3027363"/>
          <p14:tracePt t="58349" x="5205413" y="3044825"/>
          <p14:tracePt t="58369" x="5160963" y="3143250"/>
          <p14:tracePt t="58390" x="5126038" y="3205163"/>
          <p14:tracePt t="58409" x="5126038" y="3251200"/>
          <p14:tracePt t="58429" x="5126038" y="3295650"/>
          <p14:tracePt t="58450" x="5126038" y="3348038"/>
          <p14:tracePt t="58469" x="5126038" y="3419475"/>
          <p14:tracePt t="58490" x="5160963" y="3473450"/>
          <p14:tracePt t="58509" x="5197475" y="3500438"/>
          <p14:tracePt t="58529" x="5251450" y="3500438"/>
          <p14:tracePt t="58550" x="5286375" y="3500438"/>
          <p14:tracePt t="63786" x="4875213" y="3490913"/>
          <p14:tracePt t="63794" x="4633913" y="3490913"/>
          <p14:tracePt t="63810" x="4340225" y="3490913"/>
          <p14:tracePt t="63830" x="3813175" y="3527425"/>
          <p14:tracePt t="63850" x="3402013" y="3571875"/>
          <p14:tracePt t="63870" x="2938463" y="3714750"/>
          <p14:tracePt t="63890" x="2732088" y="3840163"/>
          <p14:tracePt t="63910" x="2581275" y="3929063"/>
          <p14:tracePt t="63930" x="2500313" y="4017963"/>
          <p14:tracePt t="65041" x="2490788" y="4054475"/>
          <p14:tracePt t="65052" x="2490788" y="4089400"/>
          <p14:tracePt t="65062" x="2490788" y="4143375"/>
          <p14:tracePt t="65073" x="2490788" y="4205288"/>
          <p14:tracePt t="65091" x="2490788" y="4286250"/>
          <p14:tracePt t="65110" x="2509838" y="4500563"/>
          <p14:tracePt t="65130" x="2544763" y="4562475"/>
          <p14:tracePt t="65150" x="2616200" y="4616450"/>
          <p14:tracePt t="65170" x="2768600" y="4687888"/>
          <p14:tracePt t="67520" x="2670175" y="4633913"/>
          <p14:tracePt t="67528" x="2589213" y="4598988"/>
          <p14:tracePt t="67539" x="2517775" y="4562475"/>
          <p14:tracePt t="67551" x="2428875" y="4518025"/>
          <p14:tracePt t="67571" x="2143125" y="4259263"/>
          <p14:tracePt t="67591" x="1946275" y="4125913"/>
          <p14:tracePt t="67611" x="1785938" y="4044950"/>
          <p14:tracePt t="67631" x="1697038" y="4000500"/>
          <p14:tracePt t="67651" x="1625600" y="3965575"/>
          <p14:tracePt t="67672" x="1616075" y="3965575"/>
          <p14:tracePt t="67692" x="1616075" y="3956050"/>
          <p14:tracePt t="67713" x="1616075" y="3946525"/>
          <p14:tracePt t="67743" x="1616075" y="3929063"/>
          <p14:tracePt t="67764" x="1625600" y="3919538"/>
          <p14:tracePt t="67774" x="1643063" y="3911600"/>
          <p14:tracePt t="67795" x="1652588" y="3911600"/>
          <p14:tracePt t="67811" x="1670050" y="3902075"/>
          <p14:tracePt t="67831" x="1697038" y="3884613"/>
          <p14:tracePt t="67851" x="1758950" y="3884613"/>
          <p14:tracePt t="67871" x="1830388" y="3884613"/>
          <p14:tracePt t="67891" x="1946275" y="3911600"/>
          <p14:tracePt t="67911" x="2054225" y="3929063"/>
          <p14:tracePt t="67931" x="2152650" y="3938588"/>
          <p14:tracePt t="67951" x="2295525" y="3956050"/>
          <p14:tracePt t="67971" x="2411413" y="3983038"/>
          <p14:tracePt t="67991" x="2527300" y="4010025"/>
          <p14:tracePt t="68011" x="2625725" y="4027488"/>
          <p14:tracePt t="68031" x="2724150" y="4037013"/>
          <p14:tracePt t="68051" x="2813050" y="4044950"/>
          <p14:tracePt t="68071" x="2874963" y="4062413"/>
          <p14:tracePt t="68091" x="2911475" y="4062413"/>
          <p14:tracePt t="68439" x="2955925" y="4062413"/>
          <p14:tracePt t="68449" x="3009900" y="4062413"/>
          <p14:tracePt t="68459" x="3098800" y="4062413"/>
          <p14:tracePt t="68471" x="3214688" y="4062413"/>
          <p14:tracePt t="68491" x="3394075" y="4062413"/>
          <p14:tracePt t="68511" x="3509963" y="4062413"/>
          <p14:tracePt t="68531" x="3598863" y="4062413"/>
          <p14:tracePt t="68551" x="3633788" y="4081463"/>
          <p14:tracePt t="68572" x="3643313" y="4089400"/>
          <p14:tracePt t="68591" x="3643313" y="4098925"/>
          <p14:tracePt t="68929" x="3652838" y="4098925"/>
          <p14:tracePt t="68939" x="3679825" y="4098925"/>
          <p14:tracePt t="68951" x="3714750" y="4098925"/>
          <p14:tracePt t="68972" x="3894138" y="4089400"/>
          <p14:tracePt t="68992" x="4143375" y="4089400"/>
          <p14:tracePt t="69012" x="4483100" y="4089400"/>
          <p14:tracePt t="69032" x="4724400" y="4089400"/>
          <p14:tracePt t="69053" x="4938713" y="4098925"/>
          <p14:tracePt t="69071" x="5018088" y="4098925"/>
          <p14:tracePt t="69595" x="5045075" y="4098925"/>
          <p14:tracePt t="69605" x="5072063" y="4098925"/>
          <p14:tracePt t="69616" x="5126038" y="4098925"/>
          <p14:tracePt t="69631" x="5170488" y="4098925"/>
          <p14:tracePt t="69651" x="5286375" y="4098925"/>
          <p14:tracePt t="69671" x="5348288" y="4108450"/>
          <p14:tracePt t="69692" x="5367338" y="4108450"/>
          <p14:tracePt t="69711" x="5384800" y="4133850"/>
          <p14:tracePt t="69731" x="5384800" y="4179888"/>
          <p14:tracePt t="70127" x="5411788" y="4179888"/>
          <p14:tracePt t="70137" x="5446713" y="4179888"/>
          <p14:tracePt t="70151" x="5483225" y="4179888"/>
          <p14:tracePt t="70172" x="5545138" y="4179888"/>
          <p14:tracePt t="70191" x="5608638" y="4179888"/>
          <p14:tracePt t="70211" x="5616575" y="4179888"/>
          <p14:tracePt t="70321" x="5599113" y="4179888"/>
          <p14:tracePt t="70331" x="5581650" y="4179888"/>
          <p14:tracePt t="70342" x="5545138" y="4179888"/>
          <p14:tracePt t="70353" x="5491163" y="4179888"/>
          <p14:tracePt t="70374" x="5384800" y="4187825"/>
          <p14:tracePt t="70393" x="5259388" y="4214813"/>
          <p14:tracePt t="70413" x="5062538" y="4241800"/>
          <p14:tracePt t="70433" x="4938713" y="4241800"/>
          <p14:tracePt t="70452" x="4911725" y="4241800"/>
          <p14:tracePt t="70471" x="4884738" y="4241800"/>
          <p14:tracePt t="73352" x="5108575" y="4143375"/>
          <p14:tracePt t="73360" x="5268913" y="4143375"/>
          <p14:tracePt t="73372" x="5419725" y="4143375"/>
          <p14:tracePt t="73393" x="5857875" y="4143375"/>
          <p14:tracePt t="73412" x="6276975" y="4160838"/>
          <p14:tracePt t="73432" x="6545263" y="4179888"/>
          <p14:tracePt t="73452" x="6680200" y="4170363"/>
          <p14:tracePt t="73472" x="6777038" y="4133850"/>
          <p14:tracePt t="73493" x="6804025" y="4133850"/>
          <p14:tracePt t="73512" x="6813550" y="4133850"/>
          <p14:tracePt t="73533" x="6813550" y="4152900"/>
          <p14:tracePt t="73769" x="6724650" y="4197350"/>
          <p14:tracePt t="73779" x="6680200" y="4224338"/>
          <p14:tracePt t="73792" x="6626225" y="4276725"/>
          <p14:tracePt t="73812" x="6518275" y="4348163"/>
          <p14:tracePt t="73832" x="6429375" y="4411663"/>
          <p14:tracePt t="73852" x="6367463" y="4465638"/>
          <p14:tracePt t="73872" x="6348413" y="4562475"/>
          <p14:tracePt t="73892" x="6367463" y="4822825"/>
          <p14:tracePt t="73912" x="6537325" y="4991100"/>
          <p14:tracePt t="73933" x="6848475" y="5187950"/>
          <p14:tracePt t="73953" x="7054850" y="5295900"/>
          <p14:tracePt t="74404" x="7037388" y="5205413"/>
          <p14:tracePt t="74414" x="6991350" y="5062538"/>
          <p14:tracePt t="74423" x="6902450" y="4840288"/>
          <p14:tracePt t="74435" x="6848475" y="4741863"/>
          <p14:tracePt t="74453" x="6742113" y="4527550"/>
          <p14:tracePt t="74472" x="6697663" y="4357688"/>
          <p14:tracePt t="74493" x="6634163" y="4187825"/>
          <p14:tracePt t="74512" x="6581775" y="4098925"/>
          <p14:tracePt t="74532" x="6545263" y="4054475"/>
          <p14:tracePt t="74552" x="6527800" y="4027488"/>
          <p14:tracePt t="74572" x="6518275" y="4027488"/>
          <p14:tracePt t="74997" x="6527800" y="4027488"/>
          <p14:tracePt t="75007" x="6554788" y="4037013"/>
          <p14:tracePt t="75019" x="6608763" y="4054475"/>
          <p14:tracePt t="75033" x="6670675" y="4071938"/>
          <p14:tracePt t="75052" x="6759575" y="4089400"/>
          <p14:tracePt t="75072" x="6804025" y="4098925"/>
          <p14:tracePt t="75092" x="6813550" y="4098925"/>
          <p14:tracePt t="75252" x="6804025" y="4098925"/>
          <p14:tracePt t="75263" x="6786563" y="4108450"/>
          <p14:tracePt t="75274" x="6777038" y="4108450"/>
          <p14:tracePt t="75293" x="6724650" y="4116388"/>
          <p14:tracePt t="75314" x="6688138" y="4116388"/>
          <p14:tracePt t="75334" x="6643688" y="4116388"/>
          <p14:tracePt t="75353" x="6643688" y="4125913"/>
          <p14:tracePt t="75373" x="6634163" y="4125913"/>
          <p14:tracePt t="75405" x="6616700" y="4143375"/>
          <p14:tracePt t="76727" x="6473825" y="4152900"/>
          <p14:tracePt t="76735" x="6116638" y="4152900"/>
          <p14:tracePt t="76753" x="5626100" y="4143375"/>
          <p14:tracePt t="76773" x="4491038" y="4125913"/>
          <p14:tracePt t="76793" x="3571875" y="4125913"/>
          <p14:tracePt t="76813" x="3036888" y="4125913"/>
          <p14:tracePt t="76833" x="2724150" y="4125913"/>
          <p14:tracePt t="76853" x="2598738" y="4125913"/>
          <p14:tracePt t="76873" x="2544763" y="4125913"/>
          <p14:tracePt t="76893" x="2517775" y="4098925"/>
          <p14:tracePt t="76913" x="2517775" y="4089400"/>
          <p14:tracePt t="77012" x="2500313" y="4089400"/>
          <p14:tracePt t="77022" x="2482850" y="4081463"/>
          <p14:tracePt t="77033" x="2465388" y="4081463"/>
          <p14:tracePt t="77053" x="2438400" y="4071938"/>
          <p14:tracePt t="77073" x="2419350" y="4062413"/>
          <p14:tracePt t="77095" x="2411413" y="4062413"/>
          <p14:tracePt t="77113" x="2401888" y="4062413"/>
          <p14:tracePt t="77657" x="2401888" y="4071938"/>
          <p14:tracePt t="77677" x="2401888" y="4081463"/>
          <p14:tracePt t="77698" x="2401888" y="4089400"/>
          <p14:tracePt t="77718" x="2401888" y="4098925"/>
          <p14:tracePt t="78045" x="2401888" y="4108450"/>
          <p14:tracePt t="78075" x="2393950" y="4116388"/>
          <p14:tracePt t="78086" x="2384425" y="4116388"/>
          <p14:tracePt t="78096" x="2374900" y="4116388"/>
          <p14:tracePt t="78113" x="2347913" y="4116388"/>
          <p14:tracePt t="78133" x="2322513" y="4116388"/>
          <p14:tracePt t="78152" x="2295525" y="4116388"/>
          <p14:tracePt t="78174" x="2268538" y="4116388"/>
          <p14:tracePt t="78193" x="2251075" y="4116388"/>
          <p14:tracePt t="78301" x="2251075" y="4108450"/>
          <p14:tracePt t="78321" x="2276475" y="4098925"/>
          <p14:tracePt t="78331" x="2322513" y="4098925"/>
          <p14:tracePt t="78342" x="2366963" y="4089400"/>
          <p14:tracePt t="78354" x="2428875" y="4089400"/>
          <p14:tracePt t="78373" x="2571750" y="4089400"/>
          <p14:tracePt t="78394" x="2741613" y="4089400"/>
          <p14:tracePt t="78413" x="2847975" y="4108450"/>
          <p14:tracePt t="78434" x="2894013" y="4108450"/>
          <p14:tracePt t="78455" x="2919413" y="4108450"/>
          <p14:tracePt t="78547" x="2928938" y="4108450"/>
          <p14:tracePt t="78557" x="2938463" y="4108450"/>
          <p14:tracePt t="78597" x="2946400" y="4108450"/>
          <p14:tracePt t="78608" x="2965450" y="4108450"/>
          <p14:tracePt t="78618" x="2982913" y="4108450"/>
          <p14:tracePt t="78633" x="3000375" y="4116388"/>
          <p14:tracePt t="78653" x="3044825" y="4116388"/>
          <p14:tracePt t="78673" x="3081338" y="4116388"/>
          <p14:tracePt t="78693" x="3108325" y="4116388"/>
          <p14:tracePt t="78713" x="3116263" y="4116388"/>
          <p14:tracePt t="78733" x="3133725" y="4116388"/>
          <p14:tracePt t="78753" x="3152775" y="4116388"/>
          <p14:tracePt t="79109" x="3197225" y="4116388"/>
          <p14:tracePt t="79119" x="3268663" y="4116388"/>
          <p14:tracePt t="79133" x="3357563" y="4116388"/>
          <p14:tracePt t="79153" x="3679825" y="4116388"/>
          <p14:tracePt t="79173" x="4062413" y="4170363"/>
          <p14:tracePt t="79193" x="4419600" y="4205288"/>
          <p14:tracePt t="79213" x="4670425" y="4205288"/>
          <p14:tracePt t="79233" x="4840288" y="4205288"/>
          <p14:tracePt t="79253" x="4894263" y="4197350"/>
          <p14:tracePt t="79273" x="4911725" y="4197350"/>
          <p14:tracePt t="79293" x="4946650" y="4160838"/>
          <p14:tracePt t="79314" x="4965700" y="4152900"/>
          <p14:tracePt t="79333" x="4973638" y="4152900"/>
          <p14:tracePt t="79447" x="4983163" y="4143375"/>
          <p14:tracePt t="79457" x="4991100" y="4143375"/>
          <p14:tracePt t="79917" x="5010150" y="4143375"/>
          <p14:tracePt t="79928" x="5037138" y="4143375"/>
          <p14:tracePt t="79938" x="5072063" y="4143375"/>
          <p14:tracePt t="79953" x="5099050" y="4143375"/>
          <p14:tracePt t="79974" x="5214938" y="4143375"/>
          <p14:tracePt t="79993" x="5402263" y="4143375"/>
          <p14:tracePt t="80013" x="5572125" y="4143375"/>
          <p14:tracePt t="80033" x="5875338" y="4116388"/>
          <p14:tracePt t="80053" x="6062663" y="4098925"/>
          <p14:tracePt t="80073" x="6259513" y="4081463"/>
          <p14:tracePt t="80093" x="6384925" y="4071938"/>
          <p14:tracePt t="80113" x="6465888" y="4071938"/>
          <p14:tracePt t="80133" x="6527800" y="4071938"/>
          <p14:tracePt t="80153" x="6545263" y="4062413"/>
          <p14:tracePt t="80429" x="6554788" y="4062413"/>
          <p14:tracePt t="80439" x="6562725" y="4062413"/>
          <p14:tracePt t="80453" x="6581775" y="4062413"/>
          <p14:tracePt t="80473" x="6608763" y="4071938"/>
          <p14:tracePt t="80493" x="6634163" y="4071938"/>
          <p14:tracePt t="80513" x="6653213" y="4081463"/>
          <p14:tracePt t="80533" x="6661150" y="4081463"/>
          <p14:tracePt t="80554" x="6670675" y="4081463"/>
          <p14:tracePt t="81871" x="6634163" y="4108450"/>
          <p14:tracePt t="81881" x="6545263" y="4152900"/>
          <p14:tracePt t="81894" x="6438900" y="4197350"/>
          <p14:tracePt t="81914" x="6054725" y="4268788"/>
          <p14:tracePt t="81934" x="5510213" y="4286250"/>
          <p14:tracePt t="81954" x="5099050" y="4286250"/>
          <p14:tracePt t="81974" x="4822825" y="4276725"/>
          <p14:tracePt t="81994" x="4589463" y="4241800"/>
          <p14:tracePt t="82014" x="4402138" y="4197350"/>
          <p14:tracePt t="82035" x="4214813" y="4179888"/>
          <p14:tracePt t="82054" x="4125913" y="4170363"/>
          <p14:tracePt t="82434" x="4286250" y="4241800"/>
          <p14:tracePt t="82444" x="4581525" y="4330700"/>
          <p14:tracePt t="82455" x="4894263" y="4411663"/>
          <p14:tracePt t="82475" x="5670550" y="4562475"/>
          <p14:tracePt t="82495" x="6251575" y="4714875"/>
          <p14:tracePt t="82515" x="6527800" y="4768850"/>
          <p14:tracePt t="82534" x="6616700" y="4795838"/>
          <p14:tracePt t="82554" x="6697663" y="4822825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addressing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200" dirty="0" smtClean="0">
                    <a:solidFill>
                      <a:schemeClr val="accent1"/>
                    </a:solidFill>
                  </a:rPr>
                  <a:t>Memory (MEM)</a:t>
                </a:r>
                <a:r>
                  <a:rPr lang="en-US" sz="2200" dirty="0" smtClean="0"/>
                  <a:t> is a concept of a storage for programs and their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is a part of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 (fully controlled by a programmer)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It can be though as an linear array of Bytes.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Data can be read or written into this storage using an index which is called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memory address</a:t>
                </a:r>
                <a:r>
                  <a:rPr lang="en-US" dirty="0" smtClean="0"/>
                  <a:t>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size of the memory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Bytes, where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N</a:t>
                </a:r>
                <a:r>
                  <a:rPr lang="en-US" dirty="0" smtClean="0"/>
                  <a:t> is the maximal number of bits that can be encoded in a memory address.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Usually, there is no separate memory for code or data. They are stored together in the same space.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4160" y="893884"/>
                <a:ext cx="8564880" cy="3372682"/>
              </a:xfrm>
              <a:blipFill rotWithShape="0">
                <a:blip r:embed="rId5"/>
                <a:stretch>
                  <a:fillRect l="-1851" t="-2893" r="-498" b="-47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885825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00100100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814513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1" y="522922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00689" y="522922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15089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15201" y="522874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9113" y="491802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02245" y="5857875"/>
            <a:ext cx="1505156" cy="383615"/>
            <a:chOff x="602245" y="5857875"/>
            <a:chExt cx="1505156" cy="383615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5857875"/>
              <a:ext cx="928688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602245" y="5872158"/>
              <a:ext cx="1505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8 bits = 1 Byte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34982" y="4545573"/>
            <a:ext cx="314510" cy="665348"/>
            <a:chOff x="734982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663670" y="4545573"/>
            <a:ext cx="314510" cy="665348"/>
            <a:chOff x="1663670" y="4545573"/>
            <a:chExt cx="314510" cy="665348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592358" y="4545573"/>
            <a:ext cx="314510" cy="665348"/>
            <a:chOff x="2592358" y="4545573"/>
            <a:chExt cx="314510" cy="66534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35526" y="4545573"/>
            <a:ext cx="786369" cy="683651"/>
            <a:chOff x="5135526" y="4545573"/>
            <a:chExt cx="786369" cy="683651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049926" y="4545573"/>
            <a:ext cx="786369" cy="683651"/>
            <a:chOff x="6049926" y="4545573"/>
            <a:chExt cx="786369" cy="683651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7090823" y="4545573"/>
            <a:ext cx="541110" cy="683651"/>
            <a:chOff x="7090823" y="4545573"/>
            <a:chExt cx="541110" cy="683651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2732769"/>
      </p:ext>
    </p:extLst>
  </p:cSld>
  <p:clrMapOvr>
    <a:masterClrMapping/>
  </p:clrMapOvr>
  <p:transition advTm="1292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/>
    </p:bldLst>
  </p:timing>
  <p:extLst mod="1">
    <p:ext uri="{3A86A75C-4F4B-4683-9AE1-C65F6400EC91}">
      <p14:laserTraceLst xmlns:p14="http://schemas.microsoft.com/office/powerpoint/2010/main">
        <p14:tracePtLst>
          <p14:tracePt t="111429" x="6554788" y="4840288"/>
          <p14:tracePt t="111437" x="6491288" y="4857750"/>
          <p14:tracePt t="111448" x="6456363" y="4867275"/>
          <p14:tracePt t="111460" x="6411913" y="4884738"/>
          <p14:tracePt t="111480" x="6303963" y="4965700"/>
          <p14:tracePt t="111500" x="6232525" y="5027613"/>
          <p14:tracePt t="111520" x="6180138" y="5045075"/>
          <p14:tracePt t="111540" x="6143625" y="5045075"/>
          <p14:tracePt t="111560" x="6116638" y="5045075"/>
          <p14:tracePt t="111581" x="6108700" y="5045075"/>
          <p14:tracePt t="111601" x="6099175" y="5027613"/>
          <p14:tracePt t="111621" x="6099175" y="5010150"/>
          <p14:tracePt t="111919" x="6054725" y="5010150"/>
          <p14:tracePt t="111929" x="5965825" y="5010150"/>
          <p14:tracePt t="111940" x="5875338" y="5000625"/>
          <p14:tracePt t="111960" x="5670550" y="4973638"/>
          <p14:tracePt t="111980" x="5510213" y="4938713"/>
          <p14:tracePt t="112001" x="5438775" y="4884738"/>
          <p14:tracePt t="112021" x="5429250" y="4867275"/>
          <p14:tracePt t="112042" x="5429250" y="4803775"/>
          <p14:tracePt t="112061" x="5429250" y="4786313"/>
          <p14:tracePt t="112113" x="5438775" y="4786313"/>
          <p14:tracePt t="112123" x="5446713" y="4786313"/>
          <p14:tracePt t="112140" x="5465763" y="4803775"/>
          <p14:tracePt t="112161" x="5510213" y="4822825"/>
          <p14:tracePt t="112180" x="5562600" y="4830763"/>
          <p14:tracePt t="112200" x="5599113" y="4830763"/>
          <p14:tracePt t="112220" x="5608638" y="4830763"/>
          <p14:tracePt t="112277" x="5616575" y="4830763"/>
          <p14:tracePt t="112286" x="5626100" y="4830763"/>
          <p14:tracePt t="112301" x="5626100" y="4803775"/>
          <p14:tracePt t="112320" x="5634038" y="4759325"/>
          <p14:tracePt t="112430" x="5616575" y="4759325"/>
          <p14:tracePt t="112440" x="5589588" y="4759325"/>
          <p14:tracePt t="112451" x="5572125" y="4759325"/>
          <p14:tracePt t="112462" x="5545138" y="4759325"/>
          <p14:tracePt t="112482" x="5537200" y="4759325"/>
          <p14:tracePt t="112564" x="5545138" y="4768850"/>
          <p14:tracePt t="112573" x="5562600" y="4786313"/>
          <p14:tracePt t="112584" x="5599113" y="4803775"/>
          <p14:tracePt t="112601" x="5634038" y="4822825"/>
          <p14:tracePt t="112621" x="5715000" y="4822825"/>
          <p14:tracePt t="112640" x="5759450" y="4822825"/>
          <p14:tracePt t="112661" x="5795963" y="4759325"/>
          <p14:tracePt t="112681" x="5813425" y="4724400"/>
          <p14:tracePt t="112700" x="5830888" y="4687888"/>
          <p14:tracePt t="112720" x="5830888" y="4660900"/>
          <p14:tracePt t="112741" x="5830888" y="4643438"/>
          <p14:tracePt t="112760" x="5795963" y="4625975"/>
          <p14:tracePt t="112780" x="5732463" y="4625975"/>
          <p14:tracePt t="112801" x="5670550" y="4625975"/>
          <p14:tracePt t="112821" x="5626100" y="4625975"/>
          <p14:tracePt t="112860" x="5616575" y="4625975"/>
          <p14:tracePt t="112882" x="5608638" y="4643438"/>
          <p14:tracePt t="112901" x="5599113" y="4679950"/>
          <p14:tracePt t="112922" x="5589588" y="4714875"/>
          <p14:tracePt t="112942" x="5589588" y="4759325"/>
          <p14:tracePt t="112961" x="5589588" y="4768850"/>
          <p14:tracePt t="113001" x="5608638" y="4786313"/>
          <p14:tracePt t="113021" x="5626100" y="4786313"/>
          <p14:tracePt t="113041" x="5670550" y="4786313"/>
          <p14:tracePt t="113060" x="5715000" y="4786313"/>
          <p14:tracePt t="113080" x="5751513" y="4741863"/>
          <p14:tracePt t="113101" x="5776913" y="4724400"/>
          <p14:tracePt t="113120" x="5786438" y="4714875"/>
          <p14:tracePt t="113157" x="5786438" y="4697413"/>
          <p14:tracePt t="113168" x="5786438" y="4679950"/>
          <p14:tracePt t="113181" x="5786438" y="4670425"/>
          <p14:tracePt t="113201" x="5776913" y="4633913"/>
          <p14:tracePt t="113221" x="5759450" y="4616450"/>
          <p14:tracePt t="113241" x="5724525" y="4608513"/>
          <p14:tracePt t="113260" x="5670550" y="4608513"/>
          <p14:tracePt t="113281" x="5626100" y="4608513"/>
          <p14:tracePt t="113301" x="5572125" y="4608513"/>
          <p14:tracePt t="113321" x="5554663" y="4625975"/>
          <p14:tracePt t="113341" x="5554663" y="4643438"/>
          <p14:tracePt t="113362" x="5554663" y="4679950"/>
          <p14:tracePt t="113383" x="5554663" y="4732338"/>
          <p14:tracePt t="113401" x="5554663" y="4786313"/>
          <p14:tracePt t="113421" x="5554663" y="4830763"/>
          <p14:tracePt t="113441" x="5562600" y="4857750"/>
          <p14:tracePt t="113461" x="5589588" y="4867275"/>
          <p14:tracePt t="113481" x="5626100" y="4875213"/>
          <p14:tracePt t="113501" x="5680075" y="4875213"/>
          <p14:tracePt t="113521" x="5751513" y="4875213"/>
          <p14:tracePt t="113541" x="5795963" y="4840288"/>
          <p14:tracePt t="113561" x="5803900" y="4830763"/>
          <p14:tracePt t="113608" x="5803900" y="4813300"/>
          <p14:tracePt t="113618" x="5803900" y="4751388"/>
          <p14:tracePt t="113628" x="5795963" y="4741863"/>
          <p14:tracePt t="113640" x="5786438" y="4732338"/>
          <p14:tracePt t="113661" x="5776913" y="4714875"/>
          <p14:tracePt t="113681" x="5741988" y="4714875"/>
          <p14:tracePt t="113701" x="5724525" y="4732338"/>
          <p14:tracePt t="113721" x="5688013" y="4803775"/>
          <p14:tracePt t="113742" x="5670550" y="4840288"/>
          <p14:tracePt t="113761" x="5643563" y="4857750"/>
          <p14:tracePt t="113781" x="5626100" y="4875213"/>
          <p14:tracePt t="113802" x="5616575" y="4875213"/>
          <p14:tracePt t="113822" x="5599113" y="4875213"/>
          <p14:tracePt t="113842" x="5589588" y="4875213"/>
          <p14:tracePt t="113861" x="5581650" y="4875213"/>
          <p14:tracePt t="113881" x="5572125" y="4875213"/>
          <p14:tracePt t="113976" x="5581650" y="4875213"/>
          <p14:tracePt t="113986" x="5589588" y="4875213"/>
          <p14:tracePt t="114000" x="5599113" y="4875213"/>
          <p14:tracePt t="114021" x="5626100" y="4867275"/>
          <p14:tracePt t="114079" x="5626100" y="4857750"/>
          <p14:tracePt t="114099" x="5626100" y="4813300"/>
          <p14:tracePt t="114109" x="5626100" y="4795838"/>
          <p14:tracePt t="114121" x="5626100" y="4776788"/>
          <p14:tracePt t="114141" x="5626100" y="4768850"/>
          <p14:tracePt t="114262" x="5634038" y="4768850"/>
          <p14:tracePt t="114272" x="5653088" y="4768850"/>
          <p14:tracePt t="114283" x="5680075" y="4768850"/>
          <p14:tracePt t="114301" x="5715000" y="4768850"/>
          <p14:tracePt t="114304" x="5751513" y="4768850"/>
          <p14:tracePt t="114321" x="5776913" y="4768850"/>
          <p14:tracePt t="114341" x="5803900" y="4768850"/>
          <p14:tracePt t="114436" x="5795963" y="4768850"/>
          <p14:tracePt t="114447" x="5768975" y="4768850"/>
          <p14:tracePt t="114460" x="5741988" y="4759325"/>
          <p14:tracePt t="114481" x="5661025" y="4741863"/>
          <p14:tracePt t="114501" x="5643563" y="4732338"/>
          <p14:tracePt t="114521" x="5643563" y="4724400"/>
          <p14:tracePt t="114561" x="5670550" y="4705350"/>
          <p14:tracePt t="114581" x="5705475" y="4705350"/>
          <p14:tracePt t="114601" x="5724525" y="4705350"/>
          <p14:tracePt t="114621" x="5732463" y="4732338"/>
          <p14:tracePt t="114641" x="5732463" y="4795838"/>
          <p14:tracePt t="114662" x="5732463" y="4894263"/>
          <p14:tracePt t="114683" x="5732463" y="4911725"/>
          <p14:tracePt t="114734" x="5741988" y="4919663"/>
          <p14:tracePt t="114744" x="5776913" y="4929188"/>
          <p14:tracePt t="114761" x="5848350" y="4956175"/>
          <p14:tracePt t="114781" x="6010275" y="4991100"/>
          <p14:tracePt t="114801" x="6062663" y="5027613"/>
          <p14:tracePt t="115552" x="6054725" y="5027613"/>
          <p14:tracePt t="115562" x="6018213" y="5027613"/>
          <p14:tracePt t="115582" x="5956300" y="5027613"/>
          <p14:tracePt t="115604" x="5884863" y="5027613"/>
          <p14:tracePt t="115621" x="5857875" y="5027613"/>
          <p14:tracePt t="115641" x="5803900" y="5027613"/>
          <p14:tracePt t="115661" x="5759450" y="5000625"/>
          <p14:tracePt t="115681" x="5724525" y="4946650"/>
          <p14:tracePt t="115701" x="5715000" y="4919663"/>
          <p14:tracePt t="115818" x="5688013" y="4902200"/>
          <p14:tracePt t="115828" x="5680075" y="4902200"/>
          <p14:tracePt t="115841" x="5661025" y="4894263"/>
          <p14:tracePt t="115861" x="5616575" y="4884738"/>
          <p14:tracePt t="115881" x="5581650" y="4884738"/>
          <p14:tracePt t="115901" x="5562600" y="4884738"/>
          <p14:tracePt t="116033" x="5562600" y="4875213"/>
          <p14:tracePt t="116053" x="5562600" y="4867275"/>
          <p14:tracePt t="116064" x="5572125" y="4867275"/>
          <p14:tracePt t="116084" x="5581650" y="4867275"/>
          <p14:tracePt t="116125" x="5589588" y="4867275"/>
          <p14:tracePt t="116135" x="5599113" y="4867275"/>
          <p14:tracePt t="116145" x="5616575" y="4875213"/>
          <p14:tracePt t="116465" x="5232400" y="4875213"/>
          <p14:tracePt t="116473" x="4911725" y="4894263"/>
          <p14:tracePt t="116484" x="4670425" y="4894263"/>
          <p14:tracePt t="116501" x="4367213" y="4919663"/>
          <p14:tracePt t="116521" x="3884613" y="4965700"/>
          <p14:tracePt t="116542" x="3679825" y="5000625"/>
          <p14:tracePt t="116561" x="3652838" y="5037138"/>
          <p14:tracePt t="117283" x="3276600" y="5045075"/>
          <p14:tracePt t="117292" x="3054350" y="5054600"/>
          <p14:tracePt t="117304" x="2803525" y="5072063"/>
          <p14:tracePt t="117322" x="2339975" y="5081588"/>
          <p14:tracePt t="117343" x="1812925" y="5062538"/>
          <p14:tracePt t="117363" x="1339850" y="5027613"/>
          <p14:tracePt t="117382" x="1214438" y="5010150"/>
          <p14:tracePt t="117401" x="1071563" y="5010150"/>
          <p14:tracePt t="117421" x="1036638" y="5010150"/>
          <p14:tracePt t="117721" x="1036638" y="5027613"/>
          <p14:tracePt t="117732" x="1036638" y="5089525"/>
          <p14:tracePt t="117742" x="1054100" y="5160963"/>
          <p14:tracePt t="117762" x="1143000" y="5465763"/>
          <p14:tracePt t="117784" x="1231900" y="5616575"/>
          <p14:tracePt t="117803" x="1303338" y="5724525"/>
          <p14:tracePt t="117823" x="1330325" y="5759450"/>
          <p14:tracePt t="117842" x="1347788" y="5759450"/>
          <p14:tracePt t="117861" x="1393825" y="5759450"/>
          <p14:tracePt t="117882" x="1419225" y="5759450"/>
          <p14:tracePt t="118081" x="1357313" y="5759450"/>
          <p14:tracePt t="118090" x="1322388" y="5759450"/>
          <p14:tracePt t="118102" x="1295400" y="5759450"/>
          <p14:tracePt t="118121" x="1258888" y="5759450"/>
          <p14:tracePt t="118142" x="1241425" y="5759450"/>
          <p14:tracePt t="118162" x="1241425" y="5751513"/>
          <p14:tracePt t="118202" x="1241425" y="5724525"/>
          <p14:tracePt t="118224" x="1276350" y="5661025"/>
          <p14:tracePt t="118243" x="1384300" y="5608638"/>
          <p14:tracePt t="118262" x="1465263" y="5599113"/>
          <p14:tracePt t="118281" x="1643063" y="5599113"/>
          <p14:tracePt t="118301" x="1830388" y="5661025"/>
          <p14:tracePt t="118322" x="1928813" y="5688013"/>
          <p14:tracePt t="118325" x="1946275" y="5688013"/>
          <p14:tracePt t="118489" x="1946275" y="5670550"/>
          <p14:tracePt t="118499" x="1955800" y="5643563"/>
          <p14:tracePt t="118509" x="1973263" y="5626100"/>
          <p14:tracePt t="118522" x="1990725" y="5589588"/>
          <p14:tracePt t="118541" x="2044700" y="5527675"/>
          <p14:tracePt t="118562" x="2044700" y="5500688"/>
          <p14:tracePt t="118602" x="2009775" y="5483225"/>
          <p14:tracePt t="118622" x="1928813" y="5419725"/>
          <p14:tracePt t="118642" x="1822450" y="5367338"/>
          <p14:tracePt t="118663" x="1741488" y="5340350"/>
          <p14:tracePt t="118683" x="1679575" y="5330825"/>
          <p14:tracePt t="118703" x="1643063" y="5330825"/>
          <p14:tracePt t="118722" x="1625600" y="5330825"/>
          <p14:tracePt t="118743" x="1589088" y="5330825"/>
          <p14:tracePt t="118762" x="1571625" y="5330825"/>
          <p14:tracePt t="118782" x="1509713" y="5330825"/>
          <p14:tracePt t="118802" x="1455738" y="5330825"/>
          <p14:tracePt t="118822" x="1393825" y="5330825"/>
          <p14:tracePt t="118842" x="1322388" y="5322888"/>
          <p14:tracePt t="118862" x="1179513" y="5322888"/>
          <p14:tracePt t="118882" x="1071563" y="5340350"/>
          <p14:tracePt t="119205" x="1009650" y="5384800"/>
          <p14:tracePt t="119215" x="965200" y="5429250"/>
          <p14:tracePt t="119226" x="946150" y="5465763"/>
          <p14:tracePt t="119242" x="928688" y="5518150"/>
          <p14:tracePt t="119262" x="901700" y="5643563"/>
          <p14:tracePt t="119282" x="901700" y="5724525"/>
          <p14:tracePt t="119302" x="919163" y="5776913"/>
          <p14:tracePt t="119322" x="982663" y="5813425"/>
          <p14:tracePt t="119342" x="1071563" y="5830888"/>
          <p14:tracePt t="119362" x="1169988" y="5822950"/>
          <p14:tracePt t="119382" x="1322388" y="5786438"/>
          <p14:tracePt t="119402" x="1500188" y="5732463"/>
          <p14:tracePt t="119422" x="1633538" y="5697538"/>
          <p14:tracePt t="119442" x="1704975" y="5688013"/>
          <p14:tracePt t="119462" x="1724025" y="5688013"/>
          <p14:tracePt t="119503" x="1731963" y="5688013"/>
          <p14:tracePt t="119533" x="1731963" y="5680075"/>
          <p14:tracePt t="119544" x="1751013" y="5661025"/>
          <p14:tracePt t="119564" x="1768475" y="5634038"/>
          <p14:tracePt t="119583" x="1768475" y="5599113"/>
          <p14:tracePt t="119603" x="1768475" y="5562600"/>
          <p14:tracePt t="119622" x="1768475" y="5545138"/>
          <p14:tracePt t="119642" x="1768475" y="5518150"/>
          <p14:tracePt t="119662" x="1714500" y="5473700"/>
          <p14:tracePt t="119682" x="1633538" y="5438775"/>
          <p14:tracePt t="119702" x="1527175" y="5429250"/>
          <p14:tracePt t="119722" x="1419225" y="5429250"/>
          <p14:tracePt t="119743" x="1357313" y="5456238"/>
          <p14:tracePt t="119762" x="1322388" y="5500688"/>
          <p14:tracePt t="119782" x="1303338" y="5581650"/>
          <p14:tracePt t="119802" x="1303338" y="5653088"/>
          <p14:tracePt t="119822" x="1303338" y="5751513"/>
          <p14:tracePt t="119842" x="1312863" y="5759450"/>
          <p14:tracePt t="119862" x="1339850" y="5759450"/>
          <p14:tracePt t="119882" x="1446213" y="5732463"/>
          <p14:tracePt t="120159" x="1500188" y="5661025"/>
          <p14:tracePt t="120167" x="1697038" y="5599113"/>
          <p14:tracePt t="120182" x="1893888" y="5537200"/>
          <p14:tracePt t="120202" x="2455863" y="5367338"/>
          <p14:tracePt t="120222" x="2813050" y="5224463"/>
          <p14:tracePt t="120243" x="3027363" y="5224463"/>
          <p14:tracePt t="120262" x="3062288" y="5251450"/>
          <p14:tracePt t="120330" x="3017838" y="5224463"/>
          <p14:tracePt t="120341" x="2965450" y="5205413"/>
          <p14:tracePt t="120351" x="2874963" y="5170488"/>
          <p14:tracePt t="120362" x="2776538" y="5143500"/>
          <p14:tracePt t="120382" x="2393950" y="5027613"/>
          <p14:tracePt t="120402" x="2009775" y="4973638"/>
          <p14:tracePt t="120423" x="1687513" y="4973638"/>
          <p14:tracePt t="120444" x="1509713" y="4973638"/>
          <p14:tracePt t="120464" x="1419225" y="4991100"/>
          <p14:tracePt t="120482" x="1401763" y="5000625"/>
          <p14:tracePt t="120502" x="1401763" y="5010150"/>
          <p14:tracePt t="120525" x="1401763" y="5018088"/>
          <p14:tracePt t="120542" x="1446213" y="5045075"/>
          <p14:tracePt t="120562" x="1589088" y="5259388"/>
          <p14:tracePt t="120582" x="1803400" y="5446713"/>
          <p14:tracePt t="120602" x="1973263" y="5562600"/>
          <p14:tracePt t="120622" x="2062163" y="5581650"/>
          <p14:tracePt t="120642" x="2108200" y="5581650"/>
          <p14:tracePt t="120945" x="2089150" y="5581650"/>
          <p14:tracePt t="120955" x="2062163" y="5572125"/>
          <p14:tracePt t="120965" x="2017713" y="5545138"/>
          <p14:tracePt t="120982" x="1973263" y="5510213"/>
          <p14:tracePt t="121002" x="1901825" y="5456238"/>
          <p14:tracePt t="121022" x="1830388" y="5429250"/>
          <p14:tracePt t="121042" x="1795463" y="5411788"/>
          <p14:tracePt t="121062" x="1785938" y="5411788"/>
          <p14:tracePt t="121108" x="1785938" y="5402263"/>
          <p14:tracePt t="121118" x="1803400" y="5402263"/>
          <p14:tracePt t="121129" x="1839913" y="5402263"/>
          <p14:tracePt t="121142" x="1884363" y="5402263"/>
          <p14:tracePt t="121162" x="2027238" y="5411788"/>
          <p14:tracePt t="121182" x="2303463" y="5537200"/>
          <p14:tracePt t="121202" x="2473325" y="5599113"/>
          <p14:tracePt t="121222" x="2554288" y="5616575"/>
          <p14:tracePt t="121292" x="2482850" y="5599113"/>
          <p14:tracePt t="121303" x="2411413" y="5562600"/>
          <p14:tracePt t="121313" x="2312988" y="5518150"/>
          <p14:tracePt t="121324" x="2152650" y="5465763"/>
          <p14:tracePt t="121343" x="1938338" y="5419725"/>
          <p14:tracePt t="121363" x="1839913" y="5402263"/>
          <p14:tracePt t="121383" x="1812925" y="5402263"/>
          <p14:tracePt t="121402" x="1785938" y="5402263"/>
          <p14:tracePt t="121527" x="1795463" y="5402263"/>
          <p14:tracePt t="121540" x="1803400" y="5402263"/>
          <p14:tracePt t="121548" x="1822450" y="5402263"/>
          <p14:tracePt t="121562" x="1847850" y="5402263"/>
          <p14:tracePt t="121582" x="1946275" y="5394325"/>
          <p14:tracePt t="121602" x="2017713" y="5394325"/>
          <p14:tracePt t="121622" x="2062163" y="5402263"/>
          <p14:tracePt t="121642" x="2098675" y="5429250"/>
          <p14:tracePt t="121662" x="2125663" y="5446713"/>
          <p14:tracePt t="121732" x="2116138" y="5456238"/>
          <p14:tracePt t="121743" x="2089150" y="5465763"/>
          <p14:tracePt t="121752" x="2044700" y="5473700"/>
          <p14:tracePt t="121766" x="2009775" y="5483225"/>
          <p14:tracePt t="121784" x="1919288" y="5500688"/>
          <p14:tracePt t="121804" x="1874838" y="5510213"/>
          <p14:tracePt t="121822" x="1866900" y="5518150"/>
          <p14:tracePt t="121865" x="1874838" y="5527675"/>
          <p14:tracePt t="121875" x="1919288" y="5545138"/>
          <p14:tracePt t="121886" x="2009775" y="5572125"/>
          <p14:tracePt t="121902" x="2089150" y="5589588"/>
          <p14:tracePt t="121922" x="2232025" y="5608638"/>
          <p14:tracePt t="121942" x="2312988" y="5608638"/>
          <p14:tracePt t="121962" x="2357438" y="5581650"/>
          <p14:tracePt t="122244" x="2187575" y="5483225"/>
          <p14:tracePt t="122254" x="1982788" y="5419725"/>
          <p14:tracePt t="122265" x="1795463" y="5384800"/>
          <p14:tracePt t="122282" x="1652588" y="5367338"/>
          <p14:tracePt t="122302" x="1473200" y="5348288"/>
          <p14:tracePt t="122322" x="1419225" y="5348288"/>
          <p14:tracePt t="122397" x="1446213" y="5348288"/>
          <p14:tracePt t="122407" x="1482725" y="5348288"/>
          <p14:tracePt t="122807" x="1482725" y="5367338"/>
          <p14:tracePt t="122817" x="1482725" y="5384800"/>
          <p14:tracePt t="122827" x="1465263" y="5402263"/>
          <p14:tracePt t="122842" x="1455738" y="5429250"/>
          <p14:tracePt t="122862" x="1393825" y="5510213"/>
          <p14:tracePt t="122882" x="1347788" y="5554663"/>
          <p14:tracePt t="122902" x="1312863" y="5581650"/>
          <p14:tracePt t="122922" x="1303338" y="5599113"/>
          <p14:tracePt t="123053" x="1303338" y="5589588"/>
          <p14:tracePt t="123063" x="1303338" y="5581650"/>
          <p14:tracePt t="123073" x="1303338" y="5562600"/>
          <p14:tracePt t="123085" x="1303338" y="5554663"/>
          <p14:tracePt t="123104" x="1303338" y="5500688"/>
          <p14:tracePt t="123216" x="1312863" y="5500688"/>
          <p14:tracePt t="123226" x="1312863" y="5510213"/>
          <p14:tracePt t="123242" x="1330325" y="5545138"/>
          <p14:tracePt t="123262" x="1347788" y="5572125"/>
          <p14:tracePt t="123282" x="1366838" y="5599113"/>
          <p14:tracePt t="123302" x="1374775" y="5608638"/>
          <p14:tracePt t="123323" x="1374775" y="5616575"/>
          <p14:tracePt t="123411" x="1384300" y="5589588"/>
          <p14:tracePt t="123420" x="1393825" y="5554663"/>
          <p14:tracePt t="123431" x="1411288" y="5473700"/>
          <p14:tracePt t="123443" x="1438275" y="5384800"/>
          <p14:tracePt t="123463" x="1490663" y="5286375"/>
          <p14:tracePt t="123482" x="1500188" y="5276850"/>
          <p14:tracePt t="123585" x="1500188" y="5286375"/>
          <p14:tracePt t="123595" x="1490663" y="5313363"/>
          <p14:tracePt t="123605" x="1482725" y="5367338"/>
          <p14:tracePt t="123622" x="1455738" y="5438775"/>
          <p14:tracePt t="123643" x="1446213" y="5510213"/>
          <p14:tracePt t="123662" x="1438275" y="5537200"/>
          <p14:tracePt t="123682" x="1428750" y="5554663"/>
          <p14:tracePt t="123702" x="1428750" y="5599113"/>
          <p14:tracePt t="123722" x="1428750" y="5670550"/>
          <p14:tracePt t="123743" x="1428750" y="5724525"/>
          <p14:tracePt t="123820" x="1428750" y="5715000"/>
          <p14:tracePt t="123830" x="1428750" y="5688013"/>
          <p14:tracePt t="123843" x="1428750" y="5626100"/>
          <p14:tracePt t="123862" x="1428750" y="5510213"/>
          <p14:tracePt t="123883" x="1428750" y="5357813"/>
          <p14:tracePt t="123903" x="1428750" y="5286375"/>
          <p14:tracePt t="123974" x="1428750" y="5295900"/>
          <p14:tracePt t="123984" x="1428750" y="5303838"/>
          <p14:tracePt t="123994" x="1428750" y="5322888"/>
          <p14:tracePt t="124005" x="1428750" y="5357813"/>
          <p14:tracePt t="124024" x="1428750" y="5419725"/>
          <p14:tracePt t="124042" x="1428750" y="5446713"/>
          <p14:tracePt t="124063" x="1428750" y="5491163"/>
          <p14:tracePt t="124082" x="1428750" y="5518150"/>
          <p14:tracePt t="124103" x="1428750" y="5537200"/>
          <p14:tracePt t="124157" x="1428750" y="5527675"/>
          <p14:tracePt t="124178" x="1428750" y="5510213"/>
          <p14:tracePt t="124188" x="1428750" y="5491163"/>
          <p14:tracePt t="124202" x="1428750" y="5473700"/>
          <p14:tracePt t="124223" x="1428750" y="5465763"/>
          <p14:tracePt t="124290" x="1438275" y="5465763"/>
          <p14:tracePt t="124300" x="1455738" y="5465763"/>
          <p14:tracePt t="124311" x="1473200" y="5465763"/>
          <p14:tracePt t="124323" x="1490663" y="5483225"/>
          <p14:tracePt t="124342" x="1527175" y="5562600"/>
          <p14:tracePt t="124607" x="1536700" y="5562600"/>
          <p14:tracePt t="124618" x="1554163" y="5562600"/>
          <p14:tracePt t="124628" x="1589088" y="5562600"/>
          <p14:tracePt t="124643" x="1625600" y="5562600"/>
          <p14:tracePt t="124663" x="1795463" y="5554663"/>
          <p14:tracePt t="124683" x="1919288" y="5500688"/>
          <p14:tracePt t="124703" x="1965325" y="5411788"/>
          <p14:tracePt t="124723" x="1973263" y="5357813"/>
          <p14:tracePt t="124743" x="1965325" y="5268913"/>
          <p14:tracePt t="124763" x="1857375" y="5153025"/>
          <p14:tracePt t="124783" x="1589088" y="4983163"/>
          <p14:tracePt t="124803" x="1322388" y="4741863"/>
          <p14:tracePt t="124823" x="1125538" y="4679950"/>
          <p14:tracePt t="124843" x="973138" y="4670425"/>
          <p14:tracePt t="124864" x="893763" y="4679950"/>
          <p14:tracePt t="124885" x="866775" y="4705350"/>
          <p14:tracePt t="124905" x="866775" y="4732338"/>
          <p14:tracePt t="124925" x="830263" y="4813300"/>
          <p14:tracePt t="124943" x="812800" y="4894263"/>
          <p14:tracePt t="124963" x="785813" y="5000625"/>
          <p14:tracePt t="124983" x="768350" y="5099050"/>
          <p14:tracePt t="125003" x="758825" y="5268913"/>
          <p14:tracePt t="125023" x="758825" y="5411788"/>
          <p14:tracePt t="125043" x="768350" y="5483225"/>
          <p14:tracePt t="125063" x="839788" y="5562600"/>
          <p14:tracePt t="125083" x="901700" y="5643563"/>
          <p14:tracePt t="125103" x="990600" y="5741988"/>
          <p14:tracePt t="125123" x="1125538" y="5776913"/>
          <p14:tracePt t="125143" x="1276350" y="5751513"/>
          <p14:tracePt t="125163" x="1384300" y="5670550"/>
          <p14:tracePt t="125183" x="1455738" y="5608638"/>
          <p14:tracePt t="125203" x="1482725" y="5554663"/>
          <p14:tracePt t="125223" x="1500188" y="5500688"/>
          <p14:tracePt t="125243" x="1536700" y="5394325"/>
          <p14:tracePt t="125263" x="1536700" y="5232400"/>
          <p14:tracePt t="125283" x="1473200" y="5089525"/>
          <p14:tracePt t="125304" x="1312863" y="4965700"/>
          <p14:tracePt t="125324" x="1160463" y="4875213"/>
          <p14:tracePt t="125344" x="938213" y="4857750"/>
          <p14:tracePt t="125364" x="741363" y="4902200"/>
          <p14:tracePt t="125383" x="642938" y="4946650"/>
          <p14:tracePt t="125403" x="490538" y="5027613"/>
          <p14:tracePt t="125423" x="411163" y="5108575"/>
          <p14:tracePt t="125443" x="393700" y="5187950"/>
          <p14:tracePt t="125463" x="393700" y="5340350"/>
          <p14:tracePt t="125483" x="500063" y="5473700"/>
          <p14:tracePt t="125503" x="723900" y="5643563"/>
          <p14:tracePt t="125523" x="938213" y="5830888"/>
          <p14:tracePt t="125543" x="1081088" y="5830888"/>
          <p14:tracePt t="125563" x="1214438" y="5741988"/>
          <p14:tracePt t="125583" x="1295400" y="5653088"/>
          <p14:tracePt t="125603" x="1322388" y="5554663"/>
          <p14:tracePt t="125623" x="1322388" y="5375275"/>
          <p14:tracePt t="125643" x="1276350" y="5187950"/>
          <p14:tracePt t="125663" x="1179513" y="5062538"/>
          <p14:tracePt t="125683" x="1027113" y="5010150"/>
          <p14:tracePt t="125703" x="919163" y="5010150"/>
          <p14:tracePt t="125723" x="866775" y="5010150"/>
          <p14:tracePt t="125744" x="847725" y="5018088"/>
          <p14:tracePt t="125784" x="866775" y="5062538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and Little Endian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Historically numbers are being written from the right to the left (the most significant digit is on the right):</a:t>
            </a:r>
          </a:p>
          <a:p>
            <a:endParaRPr lang="en-US" dirty="0" smtClean="0"/>
          </a:p>
          <a:p>
            <a:endParaRPr lang="en-US" sz="600" dirty="0" smtClean="0"/>
          </a:p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smtClean="0"/>
              <a:t> we used </a:t>
            </a:r>
            <a:r>
              <a:rPr lang="en-US" dirty="0"/>
              <a:t>to </a:t>
            </a:r>
            <a:r>
              <a:rPr lang="en-US" dirty="0" smtClean="0"/>
              <a:t>enumerate elements in an array (and most other things) from the left to the right: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  <a:p>
            <a:pPr lvl="1" indent="0">
              <a:buNone/>
            </a:pPr>
            <a:endParaRPr lang="en-US" sz="2800" dirty="0" smtClean="0"/>
          </a:p>
          <a:p>
            <a:pPr lvl="1" indent="0">
              <a:buNone/>
            </a:pPr>
            <a:endParaRPr lang="en-US" sz="500" dirty="0" smtClean="0"/>
          </a:p>
          <a:p>
            <a:pPr marL="528638" lvl="1" indent="-342900"/>
            <a:r>
              <a:rPr lang="en-US" dirty="0" smtClean="0">
                <a:solidFill>
                  <a:schemeClr val="accent1"/>
                </a:solidFill>
              </a:rPr>
              <a:t>The question: </a:t>
            </a:r>
            <a:r>
              <a:rPr lang="en-US" dirty="0" smtClean="0"/>
              <a:t>if we put an value of two bytes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(e.g. 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256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US" dirty="0" smtClean="0"/>
              <a:t>at the beginning of the array where the most significant byte will be? In element  0 or element 1?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7311" y="219891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11" y="2198918"/>
                <a:ext cx="4907280" cy="381451"/>
              </a:xfrm>
              <a:prstGeom prst="rect">
                <a:avLst/>
              </a:prstGeom>
              <a:blipFill rotWithShape="0">
                <a:blip r:embed="rId5"/>
                <a:stretch>
                  <a:fillRect l="-1118" t="-4839" b="-274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2" y="2542043"/>
                <a:ext cx="5872480" cy="38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542043"/>
                <a:ext cx="5872480" cy="381451"/>
              </a:xfrm>
              <a:prstGeom prst="rect">
                <a:avLst/>
              </a:prstGeom>
              <a:blipFill rotWithShape="0">
                <a:blip r:embed="rId6"/>
                <a:stretch>
                  <a:fillRect l="-831" t="-3175" b="-253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 bwMode="auto">
          <a:xfrm>
            <a:off x="1190625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119313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48001" y="4527475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805489" y="4527474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719889" y="452699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1" y="4526998"/>
            <a:ext cx="928688" cy="41433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latin typeface="Consolas" pitchFamily="49" charset="0"/>
                <a:cs typeface="Consolas" pitchFamily="49" charset="0"/>
              </a:rPr>
              <a:t>…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3913" y="4216274"/>
            <a:ext cx="500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n-lt"/>
              </a:rPr>
              <a:t>…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39782" y="3843823"/>
            <a:ext cx="314510" cy="665348"/>
            <a:chOff x="734982" y="4545573"/>
            <a:chExt cx="314510" cy="665348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>
              <a:off x="885825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734982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0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68470" y="3843823"/>
            <a:ext cx="314510" cy="665348"/>
            <a:chOff x="1663670" y="4545573"/>
            <a:chExt cx="314510" cy="665348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1814513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1663670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1</a:t>
              </a:r>
              <a:endParaRPr lang="en-US" sz="2000" dirty="0" smtClean="0">
                <a:latin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97158" y="3843823"/>
            <a:ext cx="314510" cy="665348"/>
            <a:chOff x="2592358" y="4545573"/>
            <a:chExt cx="314510" cy="665348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2743201" y="4918023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2592358" y="454557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40326" y="3843823"/>
            <a:ext cx="786369" cy="683651"/>
            <a:chOff x="5135526" y="4545573"/>
            <a:chExt cx="786369" cy="683651"/>
          </a:xfrm>
        </p:grpSpPr>
        <p:cxnSp>
          <p:nvCxnSpPr>
            <p:cNvPr id="23" name="Straight Arrow Connector 22"/>
            <p:cNvCxnSpPr/>
            <p:nvPr/>
          </p:nvCxnSpPr>
          <p:spPr bwMode="auto">
            <a:xfrm>
              <a:off x="5500689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−2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5526" y="4545573"/>
                  <a:ext cx="786369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6354726" y="3843823"/>
            <a:ext cx="786369" cy="683651"/>
            <a:chOff x="6049926" y="4545573"/>
            <a:chExt cx="786369" cy="683651"/>
          </a:xfrm>
        </p:grpSpPr>
        <p:cxnSp>
          <p:nvCxnSpPr>
            <p:cNvPr id="26" name="Straight Arrow Connector 25"/>
            <p:cNvCxnSpPr/>
            <p:nvPr/>
          </p:nvCxnSpPr>
          <p:spPr bwMode="auto">
            <a:xfrm>
              <a:off x="6400803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9926" y="4545573"/>
                  <a:ext cx="786369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7395623" y="3843823"/>
            <a:ext cx="541110" cy="683651"/>
            <a:chOff x="7090823" y="4545573"/>
            <a:chExt cx="541110" cy="683651"/>
          </a:xfrm>
        </p:grpSpPr>
        <p:cxnSp>
          <p:nvCxnSpPr>
            <p:cNvPr id="29" name="Straight Arrow Connector 28"/>
            <p:cNvCxnSpPr/>
            <p:nvPr/>
          </p:nvCxnSpPr>
          <p:spPr bwMode="auto">
            <a:xfrm>
              <a:off x="7315204" y="4936326"/>
              <a:ext cx="0" cy="292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 smtClean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823" y="4545573"/>
                  <a:ext cx="541110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87552" y="2197608"/>
                <a:ext cx="49072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Decimal 537 = 7*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+ 3*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+ 5*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197608"/>
                <a:ext cx="4907280" cy="381451"/>
              </a:xfrm>
              <a:prstGeom prst="rect">
                <a:avLst/>
              </a:prstGeom>
              <a:blipFill rotWithShape="0">
                <a:blip r:embed="rId10"/>
                <a:stretch>
                  <a:fillRect l="-994" t="-4839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87552" y="2545080"/>
                <a:ext cx="5872480" cy="381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Binary 1101 =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+ 0*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+ 1*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+ </a:t>
                </a:r>
                <a:r>
                  <a:rPr lang="en-US" dirty="0">
                    <a:latin typeface="Consolas" pitchFamily="49" charset="0"/>
                    <a:cs typeface="Consolas" pitchFamily="49" charset="0"/>
                  </a:rPr>
                  <a:t>1*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Consolas" pitchFamily="49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latin typeface="Consolas" pitchFamily="49" charset="0"/>
                            <a:cs typeface="Consolas" pitchFamily="49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cs typeface="Consolas" pitchFamily="49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 </a:t>
                </a:r>
                <a:endParaRPr lang="en-US" dirty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2" y="2545080"/>
                <a:ext cx="5872480" cy="381451"/>
              </a:xfrm>
              <a:prstGeom prst="rect">
                <a:avLst/>
              </a:prstGeom>
              <a:blipFill rotWithShape="0">
                <a:blip r:embed="rId11"/>
                <a:stretch>
                  <a:fillRect l="-831" t="-4839" b="-2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986109"/>
      </p:ext>
    </p:extLst>
  </p:cSld>
  <p:clrMapOvr>
    <a:masterClrMapping/>
  </p:clrMapOvr>
  <p:transition advTm="1641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33" grpId="0" animBg="1"/>
      <p:bldP spid="34" grpId="0" animBg="1"/>
    </p:bldLst>
  </p:timing>
  <p:extLst mod="1">
    <p:ext uri="{3A86A75C-4F4B-4683-9AE1-C65F6400EC91}">
      <p14:laserTraceLst xmlns:p14="http://schemas.microsoft.com/office/powerpoint/2010/main">
        <p14:tracePtLst>
          <p14:tracePt t="63384" x="1089025" y="4724400"/>
          <p14:tracePt t="63391" x="1241425" y="4286250"/>
          <p14:tracePt t="63411" x="1357313" y="4071938"/>
          <p14:tracePt t="63430" x="1554163" y="3589338"/>
          <p14:tracePt t="63450" x="1768475" y="3322638"/>
          <p14:tracePt t="63470" x="1928813" y="3214688"/>
          <p14:tracePt t="63490" x="2009775" y="3170238"/>
          <p14:tracePt t="63511" x="2027238" y="3152775"/>
          <p14:tracePt t="63627" x="2044700" y="3152775"/>
          <p14:tracePt t="64725" x="2098675" y="3125788"/>
          <p14:tracePt t="64733" x="2322513" y="3000375"/>
          <p14:tracePt t="64751" x="2625725" y="2874963"/>
          <p14:tracePt t="64771" x="3152775" y="2660650"/>
          <p14:tracePt t="64791" x="3562350" y="2544763"/>
          <p14:tracePt t="64811" x="3830638" y="2509838"/>
          <p14:tracePt t="64831" x="4000500" y="2500313"/>
          <p14:tracePt t="64851" x="4037013" y="2455863"/>
          <p14:tracePt t="64918" x="4027488" y="2455863"/>
          <p14:tracePt t="64927" x="4017963" y="2428875"/>
          <p14:tracePt t="64938" x="4000500" y="2411413"/>
          <p14:tracePt t="64951" x="3990975" y="2401888"/>
          <p14:tracePt t="64971" x="3973513" y="2347913"/>
          <p14:tracePt t="64991" x="3938588" y="2312988"/>
          <p14:tracePt t="65011" x="3929063" y="2295525"/>
          <p14:tracePt t="65031" x="3911600" y="2295525"/>
          <p14:tracePt t="65051" x="3875088" y="2286000"/>
          <p14:tracePt t="65071" x="3840163" y="2286000"/>
          <p14:tracePt t="65092" x="3795713" y="2286000"/>
          <p14:tracePt t="65113" x="3697288" y="2312988"/>
          <p14:tracePt t="65133" x="3589338" y="2339975"/>
          <p14:tracePt t="65151" x="3544888" y="2357438"/>
          <p14:tracePt t="65171" x="3482975" y="2419350"/>
          <p14:tracePt t="65860" x="3455988" y="2419350"/>
          <p14:tracePt t="65869" x="3419475" y="2428875"/>
          <p14:tracePt t="65880" x="3375025" y="2438400"/>
          <p14:tracePt t="65891" x="3295650" y="2465388"/>
          <p14:tracePt t="65911" x="3170238" y="2490788"/>
          <p14:tracePt t="65931" x="3098800" y="2490788"/>
          <p14:tracePt t="65951" x="3054350" y="2490788"/>
          <p14:tracePt t="65971" x="3036888" y="2490788"/>
          <p14:tracePt t="66033" x="3036888" y="2482850"/>
          <p14:tracePt t="66043" x="3044825" y="2473325"/>
          <p14:tracePt t="66054" x="3054350" y="2473325"/>
          <p14:tracePt t="66084" x="3054350" y="2465388"/>
          <p14:tracePt t="66094" x="3062288" y="2465388"/>
          <p14:tracePt t="66135" x="3071813" y="2465388"/>
          <p14:tracePt t="66146" x="3089275" y="2473325"/>
          <p14:tracePt t="66156" x="3108325" y="2473325"/>
          <p14:tracePt t="66171" x="3133725" y="2490788"/>
          <p14:tracePt t="66191" x="3205163" y="2517775"/>
          <p14:tracePt t="66211" x="3251200" y="2536825"/>
          <p14:tracePt t="66231" x="3268663" y="2544763"/>
          <p14:tracePt t="66289" x="3259138" y="2544763"/>
          <p14:tracePt t="66300" x="3205163" y="2544763"/>
          <p14:tracePt t="66311" x="3125788" y="2544763"/>
          <p14:tracePt t="66331" x="2982913" y="2544763"/>
          <p14:tracePt t="66351" x="2813050" y="2544763"/>
          <p14:tracePt t="66371" x="2714625" y="2536825"/>
          <p14:tracePt t="66391" x="2679700" y="2527300"/>
          <p14:tracePt t="66411" x="2679700" y="2517775"/>
          <p14:tracePt t="66647" x="2687638" y="2517775"/>
          <p14:tracePt t="66657" x="2724150" y="2517775"/>
          <p14:tracePt t="66671" x="2776538" y="2517775"/>
          <p14:tracePt t="66691" x="2857500" y="2517775"/>
          <p14:tracePt t="66711" x="2990850" y="2517775"/>
          <p14:tracePt t="66731" x="3089275" y="2517775"/>
          <p14:tracePt t="66751" x="3133725" y="2509838"/>
          <p14:tracePt t="66771" x="3187700" y="2455863"/>
          <p14:tracePt t="66791" x="3251200" y="2393950"/>
          <p14:tracePt t="66811" x="3295650" y="2347913"/>
          <p14:tracePt t="66831" x="3322638" y="2303463"/>
          <p14:tracePt t="66852" x="3322638" y="2286000"/>
          <p14:tracePt t="66873" x="3322638" y="2251075"/>
          <p14:tracePt t="66892" x="3241675" y="2197100"/>
          <p14:tracePt t="66912" x="3143250" y="2143125"/>
          <p14:tracePt t="66931" x="3089275" y="2143125"/>
          <p14:tracePt t="66951" x="2938463" y="2143125"/>
          <p14:tracePt t="66971" x="2786063" y="2187575"/>
          <p14:tracePt t="66991" x="2724150" y="2268538"/>
          <p14:tracePt t="67011" x="2687638" y="2312988"/>
          <p14:tracePt t="67031" x="2679700" y="2366963"/>
          <p14:tracePt t="67051" x="2679700" y="2419350"/>
          <p14:tracePt t="67071" x="2679700" y="2482850"/>
          <p14:tracePt t="67091" x="2679700" y="2581275"/>
          <p14:tracePt t="67112" x="2705100" y="2660650"/>
          <p14:tracePt t="67131" x="2751138" y="2697163"/>
          <p14:tracePt t="67151" x="2874963" y="2724150"/>
          <p14:tracePt t="67171" x="3044825" y="2751138"/>
          <p14:tracePt t="67191" x="3205163" y="2751138"/>
          <p14:tracePt t="67211" x="3303588" y="2732088"/>
          <p14:tracePt t="67231" x="3348038" y="2705100"/>
          <p14:tracePt t="67252" x="3394075" y="2670175"/>
          <p14:tracePt t="67271" x="3419475" y="2589213"/>
          <p14:tracePt t="67291" x="3419475" y="2536825"/>
          <p14:tracePt t="67312" x="3419475" y="2482850"/>
          <p14:tracePt t="67332" x="3419475" y="2438400"/>
          <p14:tracePt t="67353" x="3367088" y="2411413"/>
          <p14:tracePt t="67371" x="3340100" y="2393950"/>
          <p14:tracePt t="67391" x="3241675" y="2384425"/>
          <p14:tracePt t="67411" x="3160713" y="2384425"/>
          <p14:tracePt t="67431" x="3108325" y="2393950"/>
          <p14:tracePt t="67451" x="3098800" y="2411413"/>
          <p14:tracePt t="67471" x="3089275" y="2419350"/>
          <p14:tracePt t="67527" x="3089275" y="2428875"/>
          <p14:tracePt t="67538" x="3089275" y="2438400"/>
          <p14:tracePt t="67551" x="3098800" y="2455863"/>
          <p14:tracePt t="67571" x="3116263" y="2473325"/>
          <p14:tracePt t="67591" x="3125788" y="2482850"/>
          <p14:tracePt t="67844" x="3116263" y="2482850"/>
          <p14:tracePt t="67855" x="3081338" y="2482850"/>
          <p14:tracePt t="67871" x="3017838" y="2482850"/>
          <p14:tracePt t="67891" x="2884488" y="2473325"/>
          <p14:tracePt t="67911" x="2786063" y="2482850"/>
          <p14:tracePt t="67931" x="2732088" y="2517775"/>
          <p14:tracePt t="67951" x="2732088" y="2544763"/>
          <p14:tracePt t="67971" x="2741613" y="2589213"/>
          <p14:tracePt t="67991" x="2874963" y="2687638"/>
          <p14:tracePt t="68011" x="3027363" y="2724150"/>
          <p14:tracePt t="68031" x="3179763" y="2724150"/>
          <p14:tracePt t="68051" x="3295650" y="2670175"/>
          <p14:tracePt t="68071" x="3367088" y="2571750"/>
          <p14:tracePt t="68091" x="3429000" y="2482850"/>
          <p14:tracePt t="68111" x="3473450" y="2384425"/>
          <p14:tracePt t="68131" x="3527425" y="2170113"/>
          <p14:tracePt t="68151" x="3544888" y="2017713"/>
          <p14:tracePt t="68172" x="3536950" y="1911350"/>
          <p14:tracePt t="68192" x="3465513" y="1839913"/>
          <p14:tracePt t="68212" x="3340100" y="1795463"/>
          <p14:tracePt t="68233" x="3143250" y="1795463"/>
          <p14:tracePt t="68253" x="2938463" y="1857375"/>
          <p14:tracePt t="68271" x="2847975" y="1928813"/>
          <p14:tracePt t="68291" x="2705100" y="2054225"/>
          <p14:tracePt t="68311" x="2616200" y="2179638"/>
          <p14:tracePt t="68331" x="2598738" y="2339975"/>
          <p14:tracePt t="68351" x="2608263" y="2401888"/>
          <p14:tracePt t="68371" x="2660650" y="2482850"/>
          <p14:tracePt t="68391" x="2759075" y="2589213"/>
          <p14:tracePt t="68411" x="2857500" y="2724150"/>
          <p14:tracePt t="68431" x="2973388" y="2786063"/>
          <p14:tracePt t="68451" x="3133725" y="2803525"/>
          <p14:tracePt t="68471" x="3251200" y="2803525"/>
          <p14:tracePt t="68491" x="3330575" y="2776538"/>
          <p14:tracePt t="68511" x="3375025" y="2732088"/>
          <p14:tracePt t="68755" x="3473450" y="2705100"/>
          <p14:tracePt t="68765" x="3608388" y="2687638"/>
          <p14:tracePt t="68775" x="3732213" y="2670175"/>
          <p14:tracePt t="68791" x="3875088" y="2643188"/>
          <p14:tracePt t="68811" x="4133850" y="2562225"/>
          <p14:tracePt t="68831" x="4251325" y="2473325"/>
          <p14:tracePt t="68851" x="4303713" y="2428875"/>
          <p14:tracePt t="68871" x="4313238" y="2393950"/>
          <p14:tracePt t="68891" x="4313238" y="2339975"/>
          <p14:tracePt t="68911" x="4214813" y="2251075"/>
          <p14:tracePt t="68931" x="4071938" y="2179638"/>
          <p14:tracePt t="68951" x="3956050" y="2143125"/>
          <p14:tracePt t="68972" x="3867150" y="2125663"/>
          <p14:tracePt t="68992" x="3822700" y="2125663"/>
          <p14:tracePt t="69011" x="3795713" y="2187575"/>
          <p14:tracePt t="69032" x="3759200" y="2214563"/>
          <p14:tracePt t="69052" x="3741738" y="2286000"/>
          <p14:tracePt t="69072" x="3751263" y="2374900"/>
          <p14:tracePt t="69094" x="3768725" y="2473325"/>
          <p14:tracePt t="69113" x="3795713" y="2571750"/>
          <p14:tracePt t="69132" x="3813175" y="2598738"/>
          <p14:tracePt t="69151" x="3840163" y="2633663"/>
          <p14:tracePt t="69171" x="3902075" y="2670175"/>
          <p14:tracePt t="69192" x="4054475" y="2697163"/>
          <p14:tracePt t="69212" x="4205288" y="2697163"/>
          <p14:tracePt t="69231" x="4313238" y="2670175"/>
          <p14:tracePt t="69253" x="4367213" y="2633663"/>
          <p14:tracePt t="69272" x="4375150" y="2616200"/>
          <p14:tracePt t="69338" x="4375150" y="2581275"/>
          <p14:tracePt t="69348" x="4375150" y="2554288"/>
          <p14:tracePt t="69359" x="4375150" y="2527300"/>
          <p14:tracePt t="69371" x="4375150" y="2500313"/>
          <p14:tracePt t="69391" x="4375150" y="2490788"/>
          <p14:tracePt t="69412" x="4384675" y="2490788"/>
          <p14:tracePt t="69471" x="4394200" y="2490788"/>
          <p14:tracePt t="69481" x="4419600" y="2490788"/>
          <p14:tracePt t="69493" x="4456113" y="2490788"/>
          <p14:tracePt t="69512" x="4633913" y="2536825"/>
          <p14:tracePt t="69533" x="4875213" y="2581275"/>
          <p14:tracePt t="69553" x="5089525" y="2589213"/>
          <p14:tracePt t="69573" x="5197475" y="2589213"/>
          <p14:tracePt t="69592" x="5214938" y="2581275"/>
          <p14:tracePt t="69612" x="5224463" y="2581275"/>
          <p14:tracePt t="69665" x="5214938" y="2581275"/>
          <p14:tracePt t="69675" x="5170488" y="2581275"/>
          <p14:tracePt t="69692" x="5126038" y="2581275"/>
          <p14:tracePt t="69711" x="5108575" y="2581275"/>
          <p14:tracePt t="71128" x="5089525" y="2581275"/>
          <p14:tracePt t="71138" x="5062538" y="2562225"/>
          <p14:tracePt t="71152" x="5027613" y="2554288"/>
          <p14:tracePt t="71173" x="4929188" y="2527300"/>
          <p14:tracePt t="71192" x="4724400" y="2517775"/>
          <p14:tracePt t="71212" x="4491038" y="2517775"/>
          <p14:tracePt t="71232" x="4348163" y="2517775"/>
          <p14:tracePt t="71253" x="4313238" y="2527300"/>
          <p14:tracePt t="71273" x="4313238" y="2544763"/>
          <p14:tracePt t="71292" x="4313238" y="2608263"/>
          <p14:tracePt t="73842" x="4143375" y="2608263"/>
          <p14:tracePt t="73850" x="4054475" y="2608263"/>
          <p14:tracePt t="73861" x="3946525" y="2608263"/>
          <p14:tracePt t="73872" x="3776663" y="2581275"/>
          <p14:tracePt t="73892" x="3482975" y="2562225"/>
          <p14:tracePt t="73912" x="3232150" y="2544763"/>
          <p14:tracePt t="73933" x="3009900" y="2544763"/>
          <p14:tracePt t="73953" x="2840038" y="2571750"/>
          <p14:tracePt t="73973" x="2679700" y="2589213"/>
          <p14:tracePt t="73994" x="2562225" y="2608263"/>
          <p14:tracePt t="74014" x="2536825" y="2608263"/>
          <p14:tracePt t="74032" x="2527300" y="2608263"/>
          <p14:tracePt t="74053" x="2527300" y="2616200"/>
          <p14:tracePt t="74106" x="2517775" y="2625725"/>
          <p14:tracePt t="74116" x="2500313" y="2652713"/>
          <p14:tracePt t="74132" x="2473325" y="2679700"/>
          <p14:tracePt t="74152" x="2393950" y="2732088"/>
          <p14:tracePt t="74172" x="2268538" y="2751138"/>
          <p14:tracePt t="74193" x="2160588" y="2768600"/>
          <p14:tracePt t="74212" x="2054225" y="2776538"/>
          <p14:tracePt t="74232" x="1901825" y="2776538"/>
          <p14:tracePt t="74252" x="1830388" y="2776538"/>
          <p14:tracePt t="74273" x="1812925" y="2768600"/>
          <p14:tracePt t="74362" x="1830388" y="2768600"/>
          <p14:tracePt t="74372" x="1847850" y="2776538"/>
          <p14:tracePt t="74383" x="1901825" y="2795588"/>
          <p14:tracePt t="74394" x="1982788" y="2822575"/>
          <p14:tracePt t="74413" x="2152650" y="2884488"/>
          <p14:tracePt t="74434" x="2303463" y="2928938"/>
          <p14:tracePt t="74454" x="2347913" y="2928938"/>
          <p14:tracePt t="74473" x="2357438" y="2928938"/>
          <p14:tracePt t="74515" x="2357438" y="2901950"/>
          <p14:tracePt t="74533" x="2357438" y="2884488"/>
          <p14:tracePt t="74553" x="2357438" y="2830513"/>
          <p14:tracePt t="74572" x="2303463" y="2741613"/>
          <p14:tracePt t="74577" x="2241550" y="2697163"/>
          <p14:tracePt t="74593" x="2179638" y="2697163"/>
          <p14:tracePt t="74612" x="2062163" y="2697163"/>
          <p14:tracePt t="74633" x="1990725" y="2714625"/>
          <p14:tracePt t="74652" x="1973263" y="2768600"/>
          <p14:tracePt t="74672" x="1946275" y="2813050"/>
          <p14:tracePt t="74693" x="1946275" y="2847975"/>
          <p14:tracePt t="74713" x="1973263" y="2911475"/>
          <p14:tracePt t="74733" x="2054225" y="3009900"/>
          <p14:tracePt t="74752" x="2197100" y="3160713"/>
          <p14:tracePt t="74773" x="2411413" y="3251200"/>
          <p14:tracePt t="74793" x="2652713" y="3276600"/>
          <p14:tracePt t="74812" x="2840038" y="3286125"/>
          <p14:tracePt t="74833" x="2990850" y="3286125"/>
          <p14:tracePt t="75088" x="3071813" y="3268663"/>
          <p14:tracePt t="75098" x="3187700" y="3241675"/>
          <p14:tracePt t="75112" x="3394075" y="3224213"/>
          <p14:tracePt t="75133" x="3813175" y="3214688"/>
          <p14:tracePt t="75153" x="4276725" y="3214688"/>
          <p14:tracePt t="75173" x="4741863" y="3197225"/>
          <p14:tracePt t="75193" x="5045075" y="3187700"/>
          <p14:tracePt t="75212" x="5241925" y="3187700"/>
          <p14:tracePt t="75233" x="5330825" y="3187700"/>
          <p14:tracePt t="75252" x="5367338" y="3205163"/>
          <p14:tracePt t="111383" x="5187950" y="3197225"/>
          <p14:tracePt t="111392" x="5116513" y="3197225"/>
          <p14:tracePt t="111402" x="5037138" y="3179763"/>
          <p14:tracePt t="111419" x="4902200" y="3179763"/>
          <p14:tracePt t="111439" x="4562475" y="3232150"/>
          <p14:tracePt t="111459" x="4027488" y="3340100"/>
          <p14:tracePt t="111479" x="3581400" y="3490913"/>
          <p14:tracePt t="111499" x="3214688" y="3598863"/>
          <p14:tracePt t="111519" x="2965450" y="3670300"/>
          <p14:tracePt t="111539" x="2803525" y="3741738"/>
          <p14:tracePt t="111559" x="2714625" y="3786188"/>
          <p14:tracePt t="111580" x="2670175" y="3803650"/>
          <p14:tracePt t="111599" x="2670175" y="3813175"/>
          <p14:tracePt t="111619" x="2670175" y="3857625"/>
          <p14:tracePt t="111639" x="2687638" y="3894138"/>
          <p14:tracePt t="111934" x="2660650" y="3911600"/>
          <p14:tracePt t="111944" x="2608263" y="3956050"/>
          <p14:tracePt t="111959" x="2536825" y="4000500"/>
          <p14:tracePt t="111979" x="2384425" y="4143375"/>
          <p14:tracePt t="111999" x="2133600" y="4295775"/>
          <p14:tracePt t="112019" x="1982788" y="4394200"/>
          <p14:tracePt t="112039" x="1874838" y="4446588"/>
          <p14:tracePt t="112059" x="1795463" y="4500563"/>
          <p14:tracePt t="112080" x="1741488" y="4562475"/>
          <p14:tracePt t="112099" x="1714500" y="4679950"/>
          <p14:tracePt t="112559" x="1724025" y="4679950"/>
          <p14:tracePt t="112568" x="1751013" y="4679950"/>
          <p14:tracePt t="112580" x="1795463" y="4670425"/>
          <p14:tracePt t="112600" x="2000250" y="4660900"/>
          <p14:tracePt t="112620" x="2374900" y="4625975"/>
          <p14:tracePt t="112640" x="2847975" y="4616450"/>
          <p14:tracePt t="112661" x="3259138" y="4616450"/>
          <p14:tracePt t="112681" x="3554413" y="4616450"/>
          <p14:tracePt t="112702" x="3776663" y="4652963"/>
          <p14:tracePt t="112720" x="3840163" y="4687888"/>
          <p14:tracePt t="113081" x="3830638" y="4697413"/>
          <p14:tracePt t="113090" x="3786188" y="4705350"/>
          <p14:tracePt t="113101" x="3697288" y="4705350"/>
          <p14:tracePt t="113121" x="3446463" y="4705350"/>
          <p14:tracePt t="113141" x="3009900" y="4697413"/>
          <p14:tracePt t="113160" x="2741613" y="4697413"/>
          <p14:tracePt t="113180" x="2366963" y="4687888"/>
          <p14:tracePt t="113200" x="2081213" y="4687888"/>
          <p14:tracePt t="113220" x="1946275" y="4679950"/>
          <p14:tracePt t="113240" x="1901825" y="4679950"/>
          <p14:tracePt t="113582" x="1884363" y="4679950"/>
          <p14:tracePt t="113592" x="1847850" y="4679950"/>
          <p14:tracePt t="113602" x="1795463" y="4679950"/>
          <p14:tracePt t="113620" x="1724025" y="4670425"/>
          <p14:tracePt t="113640" x="1517650" y="4598988"/>
          <p14:tracePt t="113660" x="1268413" y="4446588"/>
          <p14:tracePt t="113680" x="1152525" y="4340225"/>
          <p14:tracePt t="113700" x="1098550" y="4313238"/>
          <p14:tracePt t="113720" x="1089025" y="4313238"/>
          <p14:tracePt t="113745" x="1089025" y="4330700"/>
          <p14:tracePt t="114135" x="1143000" y="4295775"/>
          <p14:tracePt t="114144" x="1231900" y="4276725"/>
          <p14:tracePt t="114160" x="1347788" y="4251325"/>
          <p14:tracePt t="114180" x="1751013" y="4187825"/>
          <p14:tracePt t="114200" x="2205038" y="4143375"/>
          <p14:tracePt t="114220" x="2571750" y="4143375"/>
          <p14:tracePt t="114240" x="2803525" y="4152900"/>
          <p14:tracePt t="114260" x="2867025" y="4160838"/>
          <p14:tracePt t="114574" x="2847975" y="4152900"/>
          <p14:tracePt t="114585" x="2786063" y="4108450"/>
          <p14:tracePt t="114600" x="2697163" y="4062413"/>
          <p14:tracePt t="114620" x="2509838" y="3919538"/>
          <p14:tracePt t="114640" x="2374900" y="3768725"/>
          <p14:tracePt t="114660" x="2251075" y="3652838"/>
          <p14:tracePt t="114680" x="2160588" y="3598863"/>
          <p14:tracePt t="114700" x="2071688" y="3589338"/>
          <p14:tracePt t="114720" x="1990725" y="3581400"/>
          <p14:tracePt t="114740" x="1919288" y="3571875"/>
          <p14:tracePt t="114760" x="1884363" y="3571875"/>
          <p14:tracePt t="115035" x="1874838" y="3598863"/>
          <p14:tracePt t="115045" x="1874838" y="3625850"/>
          <p14:tracePt t="115060" x="1884363" y="3652838"/>
          <p14:tracePt t="115080" x="2036763" y="3759200"/>
          <p14:tracePt t="115100" x="2490788" y="4044950"/>
          <p14:tracePt t="115120" x="2867025" y="4232275"/>
          <p14:tracePt t="115140" x="3224213" y="4322763"/>
          <p14:tracePt t="115160" x="3394075" y="4313238"/>
          <p14:tracePt t="115180" x="3438525" y="4286250"/>
          <p14:tracePt t="115403" x="3429000" y="4251325"/>
          <p14:tracePt t="115413" x="3394075" y="4108450"/>
          <p14:tracePt t="115423" x="3303588" y="3867150"/>
          <p14:tracePt t="115440" x="3268663" y="3625850"/>
          <p14:tracePt t="115460" x="3187700" y="3000375"/>
          <p14:tracePt t="115480" x="3187700" y="2803525"/>
          <p14:tracePt t="115500" x="3197225" y="2527300"/>
          <p14:tracePt t="115520" x="3214688" y="2419350"/>
          <p14:tracePt t="115540" x="3224213" y="2374900"/>
          <p14:tracePt t="115560" x="3224213" y="2357438"/>
          <p14:tracePt t="115700" x="3232150" y="2357438"/>
          <p14:tracePt t="115710" x="3251200" y="2357438"/>
          <p14:tracePt t="115721" x="3268663" y="2357438"/>
          <p14:tracePt t="115741" x="3303588" y="2357438"/>
          <p14:tracePt t="115763" x="3340100" y="2366963"/>
          <p14:tracePt t="115782" x="3411538" y="2366963"/>
          <p14:tracePt t="115802" x="3527425" y="2366963"/>
          <p14:tracePt t="115820" x="3581400" y="2366963"/>
          <p14:tracePt t="115840" x="3724275" y="2366963"/>
          <p14:tracePt t="115860" x="3911600" y="2366963"/>
          <p14:tracePt t="115880" x="4081463" y="2393950"/>
          <p14:tracePt t="115900" x="4232275" y="2446338"/>
          <p14:tracePt t="115920" x="4330700" y="2527300"/>
          <p14:tracePt t="115940" x="4357688" y="2562225"/>
          <p14:tracePt t="116201" x="4357688" y="2616200"/>
          <p14:tracePt t="116211" x="4340225" y="2643188"/>
          <p14:tracePt t="116223" x="4340225" y="2714625"/>
          <p14:tracePt t="116242" x="4357688" y="2894013"/>
          <p14:tracePt t="116261" x="4394200" y="3036888"/>
          <p14:tracePt t="116282" x="4608513" y="3313113"/>
          <p14:tracePt t="116301" x="4687888" y="3402013"/>
          <p14:tracePt t="116321" x="4795838" y="3490913"/>
          <p14:tracePt t="116340" x="4919663" y="3544888"/>
          <p14:tracePt t="116612" x="4983163" y="3598863"/>
          <p14:tracePt t="116620" x="5037138" y="3625850"/>
          <p14:tracePt t="116642" x="5268913" y="3732213"/>
          <p14:tracePt t="116662" x="5554663" y="3830638"/>
          <p14:tracePt t="116683" x="5830888" y="3911600"/>
          <p14:tracePt t="116701" x="5919788" y="3946525"/>
          <p14:tracePt t="116722" x="6018213" y="3956050"/>
          <p14:tracePt t="116979" x="5938838" y="3946525"/>
          <p14:tracePt t="116989" x="5786438" y="3938588"/>
          <p14:tracePt t="117000" x="5581650" y="3911600"/>
          <p14:tracePt t="117021" x="5072063" y="3840163"/>
          <p14:tracePt t="117041" x="4795838" y="3803650"/>
          <p14:tracePt t="117061" x="4589463" y="3776663"/>
          <p14:tracePt t="117081" x="4483100" y="3714750"/>
          <p14:tracePt t="117102" x="4438650" y="3616325"/>
          <p14:tracePt t="117121" x="4438650" y="3589338"/>
          <p14:tracePt t="118586" x="4438650" y="3697288"/>
          <p14:tracePt t="118595" x="4456113" y="3776663"/>
          <p14:tracePt t="118606" x="4491038" y="3919538"/>
          <p14:tracePt t="118621" x="4545013" y="3990975"/>
          <p14:tracePt t="118641" x="4643438" y="4098925"/>
          <p14:tracePt t="118661" x="4803775" y="4241800"/>
          <p14:tracePt t="118681" x="5037138" y="4652963"/>
          <p14:tracePt t="118701" x="5295900" y="4929188"/>
          <p14:tracePt t="118721" x="5473700" y="5143500"/>
          <p14:tracePt t="118741" x="5527675" y="5205413"/>
          <p14:tracePt t="118761" x="5537200" y="5224463"/>
          <p14:tracePt t="119004" x="5608638" y="5224463"/>
          <p14:tracePt t="119015" x="5724525" y="5224463"/>
          <p14:tracePt t="119025" x="5875338" y="5224463"/>
          <p14:tracePt t="119041" x="6072188" y="5232400"/>
          <p14:tracePt t="119061" x="6473825" y="5313363"/>
          <p14:tracePt t="119081" x="6724650" y="5394325"/>
          <p14:tracePt t="119101" x="6929438" y="5518150"/>
          <p14:tracePt t="119121" x="7054850" y="5581650"/>
          <p14:tracePt t="119141" x="7089775" y="5581650"/>
          <p14:tracePt t="119373" x="7072313" y="5581650"/>
          <p14:tracePt t="119382" x="7062788" y="5581650"/>
          <p14:tracePt t="119401" x="7037388" y="5581650"/>
          <p14:tracePt t="119421" x="6965950" y="5572125"/>
          <p14:tracePt t="119441" x="6848475" y="5510213"/>
          <p14:tracePt t="119461" x="6732588" y="5394325"/>
          <p14:tracePt t="119481" x="6634163" y="5322888"/>
          <p14:tracePt t="119501" x="6581775" y="5286375"/>
          <p14:tracePt t="119521" x="6581775" y="5276850"/>
          <p14:tracePt t="119541" x="6589713" y="5276850"/>
          <p14:tracePt t="119561" x="6661150" y="5276850"/>
          <p14:tracePt t="119581" x="6786563" y="5322888"/>
          <p14:tracePt t="119601" x="7099300" y="5456238"/>
          <p14:tracePt t="119621" x="7367588" y="5562600"/>
          <p14:tracePt t="119641" x="7562850" y="5572125"/>
          <p14:tracePt t="119661" x="7661275" y="5510213"/>
          <p14:tracePt t="119681" x="7697788" y="5438775"/>
          <p14:tracePt t="119701" x="7724775" y="5384800"/>
          <p14:tracePt t="119721" x="7732713" y="5330825"/>
          <p14:tracePt t="119742" x="7688263" y="5251450"/>
          <p14:tracePt t="119763" x="7581900" y="5160963"/>
          <p14:tracePt t="119782" x="7367588" y="5062538"/>
          <p14:tracePt t="119802" x="7108825" y="4983163"/>
          <p14:tracePt t="119822" x="6973888" y="4983163"/>
          <p14:tracePt t="119841" x="6759575" y="5054600"/>
          <p14:tracePt t="119861" x="6634163" y="5160963"/>
          <p14:tracePt t="119881" x="6554788" y="5251450"/>
          <p14:tracePt t="119901" x="6518275" y="5295900"/>
          <p14:tracePt t="119921" x="6500813" y="5348288"/>
          <p14:tracePt t="119941" x="6500813" y="5456238"/>
          <p14:tracePt t="119961" x="6545263" y="5554663"/>
          <p14:tracePt t="119981" x="6626225" y="5599113"/>
          <p14:tracePt t="120001" x="6705600" y="5616575"/>
          <p14:tracePt t="120021" x="6804025" y="5616575"/>
          <p14:tracePt t="120041" x="6884988" y="5589588"/>
          <p14:tracePt t="120061" x="6919913" y="5572125"/>
          <p14:tracePt t="120082" x="6938963" y="5554663"/>
          <p14:tracePt t="120121" x="6938963" y="5545138"/>
          <p14:tracePt t="120141" x="6875463" y="5456238"/>
          <p14:tracePt t="120161" x="6786563" y="5402263"/>
          <p14:tracePt t="120182" x="6759575" y="5384800"/>
          <p14:tracePt t="120201" x="6742113" y="5375275"/>
          <p14:tracePt t="122107" x="6608763" y="5375275"/>
          <p14:tracePt t="122115" x="6429375" y="5375275"/>
          <p14:tracePt t="122125" x="6197600" y="5402263"/>
          <p14:tracePt t="122141" x="5884863" y="5402263"/>
          <p14:tracePt t="122162" x="5465763" y="5419725"/>
          <p14:tracePt t="122181" x="5153025" y="5429250"/>
          <p14:tracePt t="122201" x="5010150" y="5429250"/>
          <p14:tracePt t="122221" x="4911725" y="5446713"/>
          <p14:tracePt t="122709" x="4894263" y="5465763"/>
          <p14:tracePt t="122719" x="4867275" y="5465763"/>
          <p14:tracePt t="122729" x="4813300" y="5465763"/>
          <p14:tracePt t="122742" x="4751388" y="5465763"/>
          <p14:tracePt t="122762" x="4537075" y="5446713"/>
          <p14:tracePt t="122781" x="4232275" y="5367338"/>
          <p14:tracePt t="122802" x="4037013" y="5348288"/>
          <p14:tracePt t="122822" x="3929063" y="5348288"/>
          <p14:tracePt t="122842" x="3848100" y="5357813"/>
          <p14:tracePt t="122862" x="3830638" y="5367338"/>
          <p14:tracePt t="123210" x="3840163" y="5375275"/>
          <p14:tracePt t="123220" x="3848100" y="5394325"/>
          <p14:tracePt t="123231" x="3867150" y="5402263"/>
          <p14:tracePt t="123242" x="3902075" y="5429250"/>
          <p14:tracePt t="123262" x="4010025" y="5500688"/>
          <p14:tracePt t="123282" x="4143375" y="5643563"/>
          <p14:tracePt t="123302" x="4286250" y="5759450"/>
          <p14:tracePt t="123322" x="4348163" y="5795963"/>
          <p14:tracePt t="123631" x="4259263" y="5795963"/>
          <p14:tracePt t="123640" x="4160838" y="5795963"/>
          <p14:tracePt t="123650" x="4081463" y="5795963"/>
          <p14:tracePt t="123662" x="3956050" y="5795963"/>
          <p14:tracePt t="123681" x="3670300" y="5795963"/>
          <p14:tracePt t="123702" x="3402013" y="5776913"/>
          <p14:tracePt t="123722" x="3160713" y="5724525"/>
          <p14:tracePt t="124121" x="3197225" y="5724525"/>
          <p14:tracePt t="124130" x="3268663" y="5724525"/>
          <p14:tracePt t="124142" x="3367088" y="5724525"/>
          <p14:tracePt t="124162" x="3527425" y="5724525"/>
          <p14:tracePt t="124182" x="3697288" y="5724525"/>
          <p14:tracePt t="124202" x="3848100" y="5768975"/>
          <p14:tracePt t="124223" x="3911600" y="5786438"/>
          <p14:tracePt t="124242" x="3946525" y="5803900"/>
          <p14:tracePt t="124501" x="3911600" y="5803900"/>
          <p14:tracePt t="124509" x="3857625" y="5803900"/>
          <p14:tracePt t="124522" x="3776663" y="5803900"/>
          <p14:tracePt t="124542" x="3608388" y="5803900"/>
          <p14:tracePt t="124562" x="3384550" y="5803900"/>
          <p14:tracePt t="124582" x="3224213" y="5795963"/>
          <p14:tracePt t="124602" x="3108325" y="5768975"/>
          <p14:tracePt t="124622" x="3036888" y="5732463"/>
          <p14:tracePt t="124959" x="2928938" y="5661025"/>
          <p14:tracePt t="124970" x="2759075" y="5545138"/>
          <p14:tracePt t="124981" x="2581275" y="5446713"/>
          <p14:tracePt t="125002" x="2143125" y="5089525"/>
          <p14:tracePt t="125022" x="1973263" y="4946650"/>
          <p14:tracePt t="125042" x="1874838" y="4830763"/>
          <p14:tracePt t="125062" x="1822450" y="4768850"/>
          <p14:tracePt t="125083" x="1785938" y="4679950"/>
          <p14:tracePt t="125103" x="1776413" y="4652963"/>
          <p14:tracePt t="125430" x="1768475" y="4652963"/>
          <p14:tracePt t="125440" x="1751013" y="4660900"/>
          <p14:tracePt t="125451" x="1731963" y="4679950"/>
          <p14:tracePt t="125462" x="1704975" y="4732338"/>
          <p14:tracePt t="125482" x="1652588" y="4795838"/>
          <p14:tracePt t="125502" x="1633538" y="4848225"/>
          <p14:tracePt t="125522" x="1633538" y="4902200"/>
          <p14:tracePt t="125543" x="1643063" y="4938713"/>
          <p14:tracePt t="125563" x="1751013" y="4991100"/>
          <p14:tracePt t="125584" x="1866900" y="4991100"/>
          <p14:tracePt t="125603" x="1946275" y="4983163"/>
          <p14:tracePt t="125624" x="2036763" y="4919663"/>
          <p14:tracePt t="125642" x="2089150" y="4911725"/>
          <p14:tracePt t="125662" x="2187575" y="4857750"/>
          <p14:tracePt t="125682" x="2232025" y="4822825"/>
          <p14:tracePt t="125702" x="2276475" y="4768850"/>
          <p14:tracePt t="125722" x="2295525" y="4741863"/>
          <p14:tracePt t="125742" x="2295525" y="4732338"/>
          <p14:tracePt t="125782" x="2241550" y="4670425"/>
          <p14:tracePt t="125802" x="2125663" y="4581525"/>
          <p14:tracePt t="125822" x="2017713" y="4537075"/>
          <p14:tracePt t="125842" x="1928813" y="4527550"/>
          <p14:tracePt t="125862" x="1822450" y="4527550"/>
          <p14:tracePt t="125882" x="1687513" y="4562475"/>
          <p14:tracePt t="125902" x="1554163" y="4643438"/>
          <p14:tracePt t="125922" x="1509713" y="4714875"/>
          <p14:tracePt t="125942" x="1473200" y="4741863"/>
          <p14:tracePt t="125963" x="1465263" y="4759325"/>
          <p14:tracePt t="125983" x="1465263" y="4776788"/>
          <p14:tracePt t="126003" x="1465263" y="4803775"/>
          <p14:tracePt t="126024" x="1500188" y="4840288"/>
          <p14:tracePt t="126043" x="1517650" y="4857750"/>
          <p14:tracePt t="126064" x="1536700" y="4867275"/>
          <p14:tracePt t="126085" x="1581150" y="4867275"/>
          <p14:tracePt t="126102" x="1598613" y="4875213"/>
          <p14:tracePt t="126122" x="1652588" y="4875213"/>
          <p14:tracePt t="126126" x="1679575" y="4875213"/>
          <p14:tracePt t="126142" x="1687513" y="4875213"/>
          <p14:tracePt t="126422" x="1704975" y="4875213"/>
          <p14:tracePt t="126432" x="1741488" y="4875213"/>
          <p14:tracePt t="126444" x="1785938" y="4875213"/>
          <p14:tracePt t="126464" x="2036763" y="4965700"/>
          <p14:tracePt t="126484" x="2339975" y="5126038"/>
          <p14:tracePt t="126503" x="2616200" y="5205413"/>
          <p14:tracePt t="126524" x="2768600" y="5224463"/>
          <p14:tracePt t="126542" x="2803525" y="5224463"/>
          <p14:tracePt t="126563" x="2867025" y="5224463"/>
          <p14:tracePt t="126582" x="2901950" y="5224463"/>
          <p14:tracePt t="126603" x="2928938" y="5205413"/>
          <p14:tracePt t="126622" x="2946400" y="5143500"/>
          <p14:tracePt t="126642" x="2938463" y="5018088"/>
          <p14:tracePt t="126662" x="2894013" y="4902200"/>
          <p14:tracePt t="126682" x="2830513" y="4751388"/>
          <p14:tracePt t="126702" x="2751138" y="4518025"/>
          <p14:tracePt t="126722" x="2714625" y="4419600"/>
          <p14:tracePt t="126742" x="2660650" y="4384675"/>
          <p14:tracePt t="126762" x="2581275" y="4384675"/>
          <p14:tracePt t="126782" x="2500313" y="4384675"/>
          <p14:tracePt t="126803" x="2419350" y="4411663"/>
          <p14:tracePt t="126822" x="2374900" y="4465638"/>
          <p14:tracePt t="126842" x="2357438" y="4554538"/>
          <p14:tracePt t="126862" x="2357438" y="4633913"/>
          <p14:tracePt t="126883" x="2374900" y="4687888"/>
          <p14:tracePt t="126904" x="2428875" y="4759325"/>
          <p14:tracePt t="126924" x="2500313" y="4830763"/>
          <p14:tracePt t="126945" x="2598738" y="4894263"/>
          <p14:tracePt t="126964" x="2697163" y="4965700"/>
          <p14:tracePt t="126982" x="2732088" y="4973638"/>
          <p14:tracePt t="127002" x="2768600" y="4973638"/>
          <p14:tracePt t="127023" x="2803525" y="4938713"/>
          <p14:tracePt t="127043" x="2840038" y="4894263"/>
          <p14:tracePt t="127062" x="2857500" y="4840288"/>
          <p14:tracePt t="127082" x="2857500" y="4795838"/>
          <p14:tracePt t="127103" x="2847975" y="4768850"/>
          <p14:tracePt t="127122" x="2776538" y="4724400"/>
          <p14:tracePt t="127142" x="2679700" y="4679950"/>
          <p14:tracePt t="127162" x="2544763" y="4670425"/>
          <p14:tracePt t="127182" x="2401888" y="4679950"/>
          <p14:tracePt t="127202" x="2322513" y="4714875"/>
          <p14:tracePt t="127222" x="2251075" y="4751388"/>
          <p14:tracePt t="127243" x="2224088" y="4776788"/>
          <p14:tracePt t="127262" x="2224088" y="4786313"/>
          <p14:tracePt t="127753" x="2214563" y="4786313"/>
          <p14:tracePt t="127762" x="2197100" y="4786313"/>
          <p14:tracePt t="127773" x="2179638" y="4786313"/>
          <p14:tracePt t="127784" x="2143125" y="4786313"/>
          <p14:tracePt t="127803" x="2044700" y="4768850"/>
          <p14:tracePt t="127824" x="1946275" y="4759325"/>
          <p14:tracePt t="127844" x="1857375" y="4759325"/>
          <p14:tracePt t="127865" x="1795463" y="4759325"/>
          <p14:tracePt t="127883" x="1768475" y="4759325"/>
          <p14:tracePt t="127903" x="1758950" y="4759325"/>
          <p14:tracePt t="128673" x="1768475" y="4776788"/>
          <p14:tracePt t="128683" x="1795463" y="4776788"/>
          <p14:tracePt t="128693" x="1866900" y="4813300"/>
          <p14:tracePt t="128705" x="1965325" y="4848225"/>
          <p14:tracePt t="128724" x="2187575" y="4938713"/>
          <p14:tracePt t="128744" x="2490788" y="5108575"/>
          <p14:tracePt t="128763" x="2581275" y="5187950"/>
          <p14:tracePt t="128783" x="2724150" y="5303838"/>
          <p14:tracePt t="128803" x="2822575" y="5348288"/>
          <p14:tracePt t="139164" x="2822575" y="5197475"/>
          <p14:tracePt t="139172" x="2822575" y="4786313"/>
          <p14:tracePt t="139184" x="2795588" y="4438650"/>
          <p14:tracePt t="139204" x="2795588" y="3705225"/>
          <p14:tracePt t="139224" x="2857500" y="3268663"/>
          <p14:tracePt t="139245" x="2911475" y="2946400"/>
          <p14:tracePt t="139264" x="2965450" y="2741613"/>
          <p14:tracePt t="139285" x="3000375" y="2500313"/>
          <p14:tracePt t="139305" x="3009900" y="2419350"/>
          <p14:tracePt t="139326" x="3036888" y="2312988"/>
          <p14:tracePt t="139346" x="3081338" y="2205038"/>
          <p14:tracePt t="139367" x="3116263" y="2116138"/>
          <p14:tracePt t="139386" x="3133725" y="2116138"/>
          <p14:tracePt t="139425" x="3143250" y="2116138"/>
          <p14:tracePt t="139445" x="3170238" y="2116138"/>
          <p14:tracePt t="139465" x="3205163" y="2125663"/>
          <p14:tracePt t="139485" x="3259138" y="2133600"/>
          <p14:tracePt t="139505" x="3303588" y="2133600"/>
          <p14:tracePt t="139525" x="3384550" y="2187575"/>
          <p14:tracePt t="139545" x="3455988" y="2232025"/>
          <p14:tracePt t="139564" x="3536950" y="2312988"/>
          <p14:tracePt t="139585" x="3598863" y="2401888"/>
          <p14:tracePt t="139605" x="3633788" y="2490788"/>
          <p14:tracePt t="139624" x="3670300" y="2554288"/>
          <p14:tracePt t="139645" x="3697288" y="2571750"/>
          <p14:tracePt t="145898" x="3455988" y="2643188"/>
          <p14:tracePt t="145906" x="3295650" y="2714625"/>
          <p14:tracePt t="145926" x="2928938" y="2894013"/>
          <p14:tracePt t="145948" x="2687638" y="3125788"/>
          <p14:tracePt t="145968" x="2562225" y="3224213"/>
          <p14:tracePt t="145986" x="2517775" y="3251200"/>
          <p14:tracePt t="146006" x="2428875" y="3313113"/>
          <p14:tracePt t="146026" x="2339975" y="3375025"/>
          <p14:tracePt t="146046" x="2224088" y="3616325"/>
          <p14:tracePt t="146066" x="2143125" y="3759200"/>
          <p14:tracePt t="146086" x="2081213" y="3867150"/>
          <p14:tracePt t="146106" x="1973263" y="3983038"/>
          <p14:tracePt t="146126" x="1874838" y="4062413"/>
          <p14:tracePt t="146146" x="1839913" y="4116388"/>
          <p14:tracePt t="146166" x="1839913" y="4108450"/>
          <p14:tracePt t="146676" x="1946275" y="3983038"/>
          <p14:tracePt t="146684" x="2143125" y="3795713"/>
          <p14:tracePt t="146695" x="2330450" y="3589338"/>
          <p14:tracePt t="146706" x="2527300" y="3465513"/>
          <p14:tracePt t="146726" x="2786063" y="3276600"/>
          <p14:tracePt t="146746" x="2857500" y="3179763"/>
          <p14:tracePt t="146766" x="2867025" y="3098800"/>
          <p14:tracePt t="146786" x="2867025" y="3071813"/>
          <p14:tracePt t="146808" x="2867025" y="3036888"/>
          <p14:tracePt t="146827" x="2813050" y="3009900"/>
          <p14:tracePt t="146847" x="2768600" y="3017838"/>
          <p14:tracePt t="147137" x="2741613" y="3044825"/>
          <p14:tracePt t="147144" x="2697163" y="3108325"/>
          <p14:tracePt t="147166" x="2536825" y="3276600"/>
          <p14:tracePt t="147186" x="2312988" y="3536950"/>
          <p14:tracePt t="147206" x="2089150" y="3840163"/>
          <p14:tracePt t="147226" x="1901825" y="4152900"/>
          <p14:tracePt t="147247" x="1731963" y="4429125"/>
          <p14:tracePt t="147268" x="1679575" y="4510088"/>
          <p14:tracePt t="147286" x="1660525" y="4518025"/>
          <p14:tracePt t="147656" x="1643063" y="4537075"/>
          <p14:tracePt t="147667" x="1625600" y="4545013"/>
          <p14:tracePt t="147676" x="1616075" y="4554538"/>
          <p14:tracePt t="147687" x="1608138" y="4562475"/>
          <p14:tracePt t="147708" x="1598613" y="4572000"/>
          <p14:tracePt t="147728" x="1589088" y="4598988"/>
          <p14:tracePt t="147747" x="1571625" y="4643438"/>
          <p14:tracePt t="147766" x="1562100" y="4660900"/>
          <p14:tracePt t="147786" x="1562100" y="4697413"/>
          <p14:tracePt t="147806" x="1562100" y="4705350"/>
          <p14:tracePt t="147826" x="1562100" y="4724400"/>
          <p14:tracePt t="147846" x="1598613" y="4732338"/>
          <p14:tracePt t="147866" x="1652588" y="4732338"/>
          <p14:tracePt t="147886" x="1697038" y="4732338"/>
          <p14:tracePt t="147906" x="1741488" y="4732338"/>
          <p14:tracePt t="147926" x="1776413" y="4732338"/>
          <p14:tracePt t="147946" x="1795463" y="4732338"/>
          <p14:tracePt t="147967" x="1812925" y="4724400"/>
          <p14:tracePt t="147986" x="1830388" y="4697413"/>
          <p14:tracePt t="148006" x="1830388" y="4652963"/>
          <p14:tracePt t="148026" x="1830388" y="4581525"/>
          <p14:tracePt t="148046" x="1803400" y="4527550"/>
          <p14:tracePt t="148066" x="1768475" y="4473575"/>
          <p14:tracePt t="148086" x="1731963" y="4446588"/>
          <p14:tracePt t="148106" x="1679575" y="4438650"/>
          <p14:tracePt t="148126" x="1625600" y="4438650"/>
          <p14:tracePt t="148147" x="1527175" y="4483100"/>
          <p14:tracePt t="148168" x="1438275" y="4545013"/>
          <p14:tracePt t="148188" x="1384300" y="4598988"/>
          <p14:tracePt t="148206" x="1374775" y="4625975"/>
          <p14:tracePt t="148226" x="1357313" y="4741863"/>
          <p14:tracePt t="148246" x="1357313" y="4848225"/>
          <p14:tracePt t="148266" x="1357313" y="4911725"/>
          <p14:tracePt t="148286" x="1374775" y="4956175"/>
          <p14:tracePt t="148306" x="1393825" y="4983163"/>
          <p14:tracePt t="148326" x="1438275" y="5010150"/>
          <p14:tracePt t="148346" x="1500188" y="5027613"/>
          <p14:tracePt t="148366" x="1598613" y="5045075"/>
          <p14:tracePt t="148387" x="1652588" y="5010150"/>
          <p14:tracePt t="148406" x="1714500" y="4965700"/>
          <p14:tracePt t="148426" x="1751013" y="4911725"/>
          <p14:tracePt t="148446" x="1776413" y="4857750"/>
          <p14:tracePt t="148467" x="1795463" y="4813300"/>
          <p14:tracePt t="148486" x="1795463" y="4741863"/>
          <p14:tracePt t="148506" x="1776413" y="4652963"/>
          <p14:tracePt t="148526" x="1751013" y="4608513"/>
          <p14:tracePt t="148546" x="1724025" y="4572000"/>
          <p14:tracePt t="148566" x="1714500" y="4554538"/>
          <p14:tracePt t="148587" x="1704975" y="4554538"/>
          <p14:tracePt t="148607" x="1670050" y="4545013"/>
          <p14:tracePt t="148628" x="1633538" y="4545013"/>
          <p14:tracePt t="148648" x="1598613" y="4545013"/>
          <p14:tracePt t="148667" x="1571625" y="4545013"/>
          <p14:tracePt t="148687" x="1544638" y="4572000"/>
          <p14:tracePt t="148706" x="1517650" y="4598988"/>
          <p14:tracePt t="148726" x="1509713" y="4616450"/>
          <p14:tracePt t="148746" x="1490663" y="4660900"/>
          <p14:tracePt t="148766" x="1482725" y="4724400"/>
          <p14:tracePt t="148786" x="1482725" y="4741863"/>
          <p14:tracePt t="148806" x="1482725" y="4751388"/>
          <p14:tracePt t="148832" x="1490663" y="4751388"/>
          <p14:tracePt t="148846" x="1517650" y="4759325"/>
          <p14:tracePt t="148866" x="1562100" y="4768850"/>
          <p14:tracePt t="148886" x="1608138" y="4786313"/>
          <p14:tracePt t="148906" x="1625600" y="4786313"/>
          <p14:tracePt t="148946" x="1633538" y="4786313"/>
          <p14:tracePt t="149027" x="1643063" y="4768850"/>
          <p14:tracePt t="149037" x="1652588" y="4759325"/>
          <p14:tracePt t="149048" x="1660525" y="4687888"/>
          <p14:tracePt t="149068" x="1795463" y="4473575"/>
          <p14:tracePt t="149089" x="2205038" y="3990975"/>
          <p14:tracePt t="149106" x="2384425" y="3679825"/>
          <p14:tracePt t="149127" x="2697163" y="3027363"/>
          <p14:tracePt t="149130" x="2830513" y="2705100"/>
          <p14:tracePt t="149146" x="2911475" y="2500313"/>
          <p14:tracePt t="149166" x="2982913" y="2303463"/>
          <p14:tracePt t="149187" x="2990850" y="2286000"/>
          <p14:tracePt t="149206" x="2982913" y="2286000"/>
          <p14:tracePt t="149226" x="2822575" y="2303463"/>
          <p14:tracePt t="149246" x="2670175" y="2339975"/>
          <p14:tracePt t="149266" x="2589213" y="2393950"/>
          <p14:tracePt t="149286" x="2517775" y="2419350"/>
          <p14:tracePt t="149306" x="2455863" y="2438400"/>
          <p14:tracePt t="149327" x="2374900" y="2465388"/>
          <p14:tracePt t="149600" x="2357438" y="2482850"/>
          <p14:tracePt t="149610" x="2330450" y="2536825"/>
          <p14:tracePt t="149626" x="2286000" y="2697163"/>
          <p14:tracePt t="149647" x="2160588" y="2938463"/>
          <p14:tracePt t="149666" x="2071688" y="3160713"/>
          <p14:tracePt t="149687" x="2027238" y="3517900"/>
          <p14:tracePt t="149706" x="1973263" y="3919538"/>
          <p14:tracePt t="149726" x="1893888" y="4259263"/>
          <p14:tracePt t="149746" x="1839913" y="4554538"/>
          <p14:tracePt t="149766" x="1785938" y="4768850"/>
          <p14:tracePt t="149786" x="1758950" y="4857750"/>
          <p14:tracePt t="149806" x="1758950" y="4911725"/>
          <p14:tracePt t="149827" x="1758950" y="4919663"/>
          <p14:tracePt t="150031" x="1714500" y="4929188"/>
          <p14:tracePt t="150039" x="1652588" y="4929188"/>
          <p14:tracePt t="150050" x="1589088" y="4929188"/>
          <p14:tracePt t="150066" x="1544638" y="4929188"/>
          <p14:tracePt t="150086" x="1490663" y="4894263"/>
          <p14:tracePt t="150106" x="1428750" y="4795838"/>
          <p14:tracePt t="150126" x="1393825" y="4751388"/>
          <p14:tracePt t="150146" x="1384300" y="4687888"/>
          <p14:tracePt t="150166" x="1384300" y="4608513"/>
          <p14:tracePt t="150187" x="1411288" y="4537075"/>
          <p14:tracePt t="150207" x="1473200" y="4465638"/>
          <p14:tracePt t="150227" x="1500188" y="4429125"/>
          <p14:tracePt t="150266" x="1517650" y="4429125"/>
          <p14:tracePt t="150287" x="1562100" y="4456113"/>
          <p14:tracePt t="150306" x="1589088" y="4483100"/>
          <p14:tracePt t="155913" x="1633538" y="4491038"/>
          <p14:tracePt t="155921" x="1704975" y="4518025"/>
          <p14:tracePt t="155931" x="1776413" y="4562475"/>
          <p14:tracePt t="155947" x="1884363" y="4608513"/>
          <p14:tracePt t="155968" x="2179638" y="4786313"/>
          <p14:tracePt t="155987" x="2312988" y="4848225"/>
          <p14:tracePt t="156007" x="2428875" y="4894263"/>
          <p14:tracePt t="156027" x="2589213" y="4938713"/>
          <p14:tracePt t="156047" x="2768600" y="5010150"/>
          <p14:tracePt t="156067" x="2847975" y="5045075"/>
          <p14:tracePt t="156088" x="2911475" y="5062538"/>
          <p14:tracePt t="156108" x="2965450" y="5072063"/>
          <p14:tracePt t="156128" x="3044825" y="5072063"/>
          <p14:tracePt t="156148" x="3089275" y="5072063"/>
          <p14:tracePt t="156168" x="3098800" y="5072063"/>
          <p14:tracePt t="156188" x="3108325" y="5062538"/>
          <p14:tracePt t="156207" x="3133725" y="5000625"/>
          <p14:tracePt t="158376" x="3116263" y="5000625"/>
          <p14:tracePt t="158386" x="3089275" y="5000625"/>
          <p14:tracePt t="158396" x="3054350" y="5000625"/>
          <p14:tracePt t="158408" x="3000375" y="4991100"/>
          <p14:tracePt t="158428" x="2901950" y="4929188"/>
          <p14:tracePt t="158448" x="2830513" y="4867275"/>
          <p14:tracePt t="158468" x="2803525" y="4813300"/>
          <p14:tracePt t="158488" x="2795588" y="4795838"/>
          <p14:tracePt t="158529" x="2795588" y="4759325"/>
          <p14:tracePt t="158550" x="2795588" y="4705350"/>
          <p14:tracePt t="158572" x="2786063" y="4633913"/>
          <p14:tracePt t="158588" x="2786063" y="4616450"/>
          <p14:tracePt t="158608" x="2768600" y="4598988"/>
          <p14:tracePt t="158628" x="2759075" y="4562475"/>
          <p14:tracePt t="158632" x="2751138" y="4518025"/>
          <p14:tracePt t="158648" x="2732088" y="4465638"/>
          <p14:tracePt t="158668" x="2679700" y="4367213"/>
          <p14:tracePt t="158688" x="2598738" y="4295775"/>
          <p14:tracePt t="158708" x="2517775" y="4214813"/>
          <p14:tracePt t="158728" x="2465388" y="4179888"/>
          <p14:tracePt t="158748" x="2438400" y="4160838"/>
          <p14:tracePt t="158768" x="2393950" y="4160838"/>
          <p14:tracePt t="158788" x="2339975" y="4170363"/>
          <p14:tracePt t="158808" x="2276475" y="4187825"/>
          <p14:tracePt t="158828" x="2170113" y="4232275"/>
          <p14:tracePt t="158848" x="2089150" y="4268788"/>
          <p14:tracePt t="158868" x="2027238" y="4286250"/>
          <p14:tracePt t="158888" x="2009775" y="4286250"/>
          <p14:tracePt t="158928" x="2017713" y="4286250"/>
          <p14:tracePt t="159214" x="2054225" y="4276725"/>
          <p14:tracePt t="159224" x="2081213" y="4251325"/>
          <p14:tracePt t="159235" x="2116138" y="4214813"/>
          <p14:tracePt t="159248" x="2143125" y="4187825"/>
          <p14:tracePt t="159268" x="2170113" y="4152900"/>
          <p14:tracePt t="159288" x="2187575" y="4125913"/>
          <p14:tracePt t="159308" x="2187575" y="4098925"/>
          <p14:tracePt t="159328" x="2187575" y="4081463"/>
          <p14:tracePt t="159348" x="2187575" y="4062413"/>
          <p14:tracePt t="159368" x="2179638" y="4044950"/>
          <p14:tracePt t="159410" x="2179638" y="4054475"/>
          <p14:tracePt t="159451" x="2179638" y="4062413"/>
          <p14:tracePt t="159460" x="2170113" y="4071938"/>
          <p14:tracePt t="159471" x="2170113" y="4081463"/>
          <p14:tracePt t="159488" x="2160588" y="4098925"/>
          <p14:tracePt t="159508" x="2152650" y="4108450"/>
          <p14:tracePt t="159528" x="2143125" y="4108450"/>
          <p14:tracePt t="159584" x="2143125" y="4125913"/>
          <p14:tracePt t="159593" x="2143125" y="4143375"/>
          <p14:tracePt t="159608" x="2143125" y="4152900"/>
          <p14:tracePt t="159628" x="2143125" y="4187825"/>
          <p14:tracePt t="159649" x="2143125" y="4197350"/>
          <p14:tracePt t="159757" x="2143125" y="4187825"/>
          <p14:tracePt t="159767" x="2143125" y="4170363"/>
          <p14:tracePt t="159777" x="2143125" y="4152900"/>
          <p14:tracePt t="159788" x="2143125" y="4143375"/>
          <p14:tracePt t="159808" x="2143125" y="4108450"/>
          <p14:tracePt t="159829" x="2143125" y="4089400"/>
          <p14:tracePt t="159931" x="2143125" y="4098925"/>
          <p14:tracePt t="159941" x="2143125" y="4108450"/>
          <p14:tracePt t="159951" x="2143125" y="4125913"/>
          <p14:tracePt t="159968" x="2133600" y="4143375"/>
          <p14:tracePt t="159988" x="2133600" y="4187825"/>
          <p14:tracePt t="160008" x="2125663" y="4286250"/>
          <p14:tracePt t="160028" x="2125663" y="4322763"/>
          <p14:tracePt t="160268" x="2081213" y="4322763"/>
          <p14:tracePt t="160278" x="2009775" y="4322763"/>
          <p14:tracePt t="160289" x="1893888" y="4322763"/>
          <p14:tracePt t="160309" x="1581150" y="4286250"/>
          <p14:tracePt t="160329" x="1258888" y="4241800"/>
          <p14:tracePt t="160350" x="1116013" y="4224338"/>
          <p14:tracePt t="160370" x="1062038" y="4205288"/>
          <p14:tracePt t="160389" x="1062038" y="4197350"/>
          <p14:tracePt t="160635" x="1071563" y="4187825"/>
          <p14:tracePt t="160647" x="1081088" y="4179888"/>
          <p14:tracePt t="160657" x="1098550" y="4179888"/>
          <p14:tracePt t="160669" x="1125538" y="4179888"/>
          <p14:tracePt t="160689" x="1179513" y="4170363"/>
          <p14:tracePt t="160709" x="1223963" y="4160838"/>
          <p14:tracePt t="160780" x="1204913" y="4160838"/>
          <p14:tracePt t="160790" x="1179513" y="4160838"/>
          <p14:tracePt t="160800" x="1143000" y="4133850"/>
          <p14:tracePt t="160811" x="1108075" y="4098925"/>
          <p14:tracePt t="160829" x="1054100" y="4081463"/>
          <p14:tracePt t="160848" x="1027113" y="4081463"/>
          <p14:tracePt t="160868" x="990600" y="4081463"/>
          <p14:tracePt t="160954" x="1000125" y="4098925"/>
          <p14:tracePt t="160964" x="1036638" y="4116388"/>
          <p14:tracePt t="160973" x="1098550" y="4133850"/>
          <p14:tracePt t="160988" x="1143000" y="4143375"/>
          <p14:tracePt t="161008" x="1187450" y="4152900"/>
          <p14:tracePt t="161048" x="1187450" y="4143375"/>
          <p14:tracePt t="161068" x="1187450" y="4044950"/>
          <p14:tracePt t="161088" x="1187450" y="4017963"/>
          <p14:tracePt t="161209" x="1187450" y="4027488"/>
          <p14:tracePt t="161220" x="1187450" y="4037013"/>
          <p14:tracePt t="161251" x="1187450" y="4054475"/>
          <p14:tracePt t="161260" x="1196975" y="4089400"/>
          <p14:tracePt t="161272" x="1214438" y="4108450"/>
          <p14:tracePt t="161289" x="1223963" y="4108450"/>
          <p14:tracePt t="161308" x="1250950" y="4108450"/>
          <p14:tracePt t="161329" x="1258888" y="4108450"/>
          <p14:tracePt t="161349" x="1268413" y="4081463"/>
          <p14:tracePt t="161369" x="1285875" y="4010025"/>
          <p14:tracePt t="161388" x="1285875" y="3965575"/>
          <p14:tracePt t="161409" x="1285875" y="3956050"/>
          <p14:tracePt t="161429" x="1214438" y="3946525"/>
          <p14:tracePt t="161448" x="1169988" y="3946525"/>
          <p14:tracePt t="161468" x="1152525" y="3946525"/>
          <p14:tracePt t="161488" x="1143000" y="3956050"/>
          <p14:tracePt t="161509" x="1143000" y="3983038"/>
          <p14:tracePt t="161529" x="1152525" y="4044950"/>
          <p14:tracePt t="161549" x="1187450" y="4071938"/>
          <p14:tracePt t="161569" x="1241425" y="4098925"/>
          <p14:tracePt t="161589" x="1312863" y="4108450"/>
          <p14:tracePt t="161609" x="1384300" y="4098925"/>
          <p14:tracePt t="161629" x="1411288" y="4037013"/>
          <p14:tracePt t="161649" x="1419225" y="3938588"/>
          <p14:tracePt t="161669" x="1411288" y="3857625"/>
          <p14:tracePt t="161690" x="1339850" y="3803650"/>
          <p14:tracePt t="161711" x="1268413" y="3786188"/>
          <p14:tracePt t="161730" x="1214438" y="3786188"/>
          <p14:tracePt t="161751" x="1133475" y="3803650"/>
          <p14:tracePt t="161769" x="1098550" y="3830638"/>
          <p14:tracePt t="161789" x="1062038" y="3867150"/>
          <p14:tracePt t="161809" x="1054100" y="3894138"/>
          <p14:tracePt t="161829" x="1054100" y="3919538"/>
          <p14:tracePt t="161849" x="1081088" y="3965575"/>
          <p14:tracePt t="161869" x="1152525" y="4027488"/>
          <p14:tracePt t="161889" x="1204913" y="4044950"/>
          <p14:tracePt t="161909" x="1285875" y="4054475"/>
          <p14:tracePt t="161929" x="1411288" y="4017963"/>
          <p14:tracePt t="162191" x="1428750" y="4017963"/>
          <p14:tracePt t="162202" x="1446213" y="4017963"/>
          <p14:tracePt t="162212" x="1465263" y="4017963"/>
          <p14:tracePt t="162229" x="1482725" y="4017963"/>
          <p14:tracePt t="162249" x="1490663" y="4017963"/>
          <p14:tracePt t="162269" x="1490663" y="4000500"/>
          <p14:tracePt t="162289" x="1428750" y="3956050"/>
          <p14:tracePt t="162309" x="1347788" y="3919538"/>
          <p14:tracePt t="162329" x="1322388" y="3919538"/>
          <p14:tracePt t="162349" x="1285875" y="3973513"/>
          <p14:tracePt t="162369" x="1285875" y="4000500"/>
          <p14:tracePt t="162389" x="1295400" y="4037013"/>
          <p14:tracePt t="162409" x="1446213" y="4116388"/>
          <p14:tracePt t="162429" x="1741488" y="4214813"/>
          <p14:tracePt t="162449" x="2062163" y="4251325"/>
          <p14:tracePt t="162469" x="2268538" y="4251325"/>
          <p14:tracePt t="162489" x="2411413" y="4224338"/>
          <p14:tracePt t="162509" x="2509838" y="4143375"/>
          <p14:tracePt t="162529" x="2554288" y="4071938"/>
          <p14:tracePt t="162549" x="2562225" y="3911600"/>
          <p14:tracePt t="162570" x="2527300" y="3786188"/>
          <p14:tracePt t="162591" x="2482850" y="3714750"/>
          <p14:tracePt t="162610" x="2401888" y="3660775"/>
          <p14:tracePt t="162631" x="2357438" y="3643313"/>
          <p14:tracePt t="162649" x="2347913" y="3643313"/>
          <p14:tracePt t="162672" x="2339975" y="3643313"/>
          <p14:tracePt t="162689" x="2330450" y="3643313"/>
          <p14:tracePt t="162709" x="2286000" y="3670300"/>
          <p14:tracePt t="162729" x="2224088" y="3732213"/>
          <p14:tracePt t="162749" x="2160588" y="3911600"/>
          <p14:tracePt t="162769" x="2143125" y="3983038"/>
          <p14:tracePt t="162789" x="2152650" y="4037013"/>
          <p14:tracePt t="162809" x="2214563" y="4098925"/>
          <p14:tracePt t="162829" x="2330450" y="4143375"/>
          <p14:tracePt t="162849" x="2374900" y="4152900"/>
          <p14:tracePt t="162869" x="2401888" y="4133850"/>
          <p14:tracePt t="162889" x="2411413" y="4044950"/>
          <p14:tracePt t="162910" x="2366963" y="3965575"/>
          <p14:tracePt t="162929" x="2259013" y="3911600"/>
          <p14:tracePt t="162949" x="2160588" y="3875088"/>
          <p14:tracePt t="162969" x="2062163" y="3884613"/>
          <p14:tracePt t="162989" x="2036763" y="3929063"/>
          <p14:tracePt t="163031" x="2044700" y="3956050"/>
          <p14:tracePt t="163050" x="2098675" y="4027488"/>
          <p14:tracePt t="163070" x="2374900" y="4125913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and Little Endian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946" y="991623"/>
            <a:ext cx="8380210" cy="393287"/>
          </a:xfrm>
        </p:spPr>
        <p:txBody>
          <a:bodyPr/>
          <a:lstStyle/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The answer:  </a:t>
            </a:r>
            <a:r>
              <a:rPr lang="en-US" dirty="0" smtClean="0"/>
              <a:t>it depends on the </a:t>
            </a:r>
            <a:r>
              <a:rPr lang="en-US" i="1" dirty="0" smtClean="0"/>
              <a:t>ending </a:t>
            </a:r>
            <a:r>
              <a:rPr lang="en-US" dirty="0" smtClean="0"/>
              <a:t>which is defined in the ISA.</a:t>
            </a:r>
          </a:p>
          <a:p>
            <a:pPr marL="757238" lvl="2" indent="-342900"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sz="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35891" y="1886024"/>
            <a:ext cx="644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</a:t>
            </a:r>
            <a:r>
              <a:rPr lang="en-U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Binary 0000 0001 | 0000 0000</a:t>
            </a:r>
            <a:endParaRPr lang="en-US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6946" y="2883273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Big Endian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61636" y="2824486"/>
            <a:ext cx="32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n-lt"/>
              </a:rPr>
              <a:t>Little Endian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3742254" y="2250449"/>
            <a:ext cx="583797" cy="465877"/>
            <a:chOff x="4052473" y="2251929"/>
            <a:chExt cx="583797" cy="465877"/>
          </a:xfrm>
        </p:grpSpPr>
        <p:sp>
          <p:nvSpPr>
            <p:cNvPr id="107" name="TextBox 106"/>
            <p:cNvSpPr txBox="1"/>
            <p:nvPr/>
          </p:nvSpPr>
          <p:spPr>
            <a:xfrm>
              <a:off x="4052473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08" name="Straight Arrow Connector 107"/>
            <p:cNvCxnSpPr>
              <a:stCxn id="107" idx="0"/>
            </p:cNvCxnSpPr>
            <p:nvPr/>
          </p:nvCxnSpPr>
          <p:spPr bwMode="auto">
            <a:xfrm flipH="1" flipV="1">
              <a:off x="4344371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0" name="Group 119"/>
          <p:cNvGrpSpPr/>
          <p:nvPr/>
        </p:nvGrpSpPr>
        <p:grpSpPr>
          <a:xfrm>
            <a:off x="4745308" y="2250449"/>
            <a:ext cx="583797" cy="465877"/>
            <a:chOff x="5055527" y="2251929"/>
            <a:chExt cx="583797" cy="465877"/>
          </a:xfrm>
        </p:grpSpPr>
        <p:sp>
          <p:nvSpPr>
            <p:cNvPr id="110" name="TextBox 109"/>
            <p:cNvSpPr txBox="1"/>
            <p:nvPr/>
          </p:nvSpPr>
          <p:spPr>
            <a:xfrm>
              <a:off x="5055527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1" name="Straight Arrow Connector 110"/>
            <p:cNvCxnSpPr>
              <a:stCxn id="110" idx="0"/>
            </p:cNvCxnSpPr>
            <p:nvPr/>
          </p:nvCxnSpPr>
          <p:spPr bwMode="auto">
            <a:xfrm flipH="1" flipV="1">
              <a:off x="5347425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5253275" y="2250449"/>
            <a:ext cx="583797" cy="465877"/>
            <a:chOff x="5563494" y="2251929"/>
            <a:chExt cx="583797" cy="465877"/>
          </a:xfrm>
        </p:grpSpPr>
        <p:sp>
          <p:nvSpPr>
            <p:cNvPr id="113" name="TextBox 112"/>
            <p:cNvSpPr txBox="1"/>
            <p:nvPr/>
          </p:nvSpPr>
          <p:spPr>
            <a:xfrm>
              <a:off x="5563494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14" name="Straight Arrow Connector 113"/>
            <p:cNvCxnSpPr>
              <a:stCxn id="113" idx="0"/>
            </p:cNvCxnSpPr>
            <p:nvPr/>
          </p:nvCxnSpPr>
          <p:spPr bwMode="auto">
            <a:xfrm flipH="1" flipV="1">
              <a:off x="5855392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22" name="Group 121"/>
          <p:cNvGrpSpPr/>
          <p:nvPr/>
        </p:nvGrpSpPr>
        <p:grpSpPr>
          <a:xfrm>
            <a:off x="6230317" y="2250449"/>
            <a:ext cx="583797" cy="465877"/>
            <a:chOff x="6540536" y="2251929"/>
            <a:chExt cx="583797" cy="465877"/>
          </a:xfrm>
        </p:grpSpPr>
        <p:sp>
          <p:nvSpPr>
            <p:cNvPr id="116" name="TextBox 115"/>
            <p:cNvSpPr txBox="1"/>
            <p:nvPr/>
          </p:nvSpPr>
          <p:spPr>
            <a:xfrm>
              <a:off x="6540536" y="2410029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117" name="Straight Arrow Connector 116"/>
            <p:cNvCxnSpPr>
              <a:stCxn id="116" idx="0"/>
            </p:cNvCxnSpPr>
            <p:nvPr/>
          </p:nvCxnSpPr>
          <p:spPr bwMode="auto">
            <a:xfrm flipH="1" flipV="1">
              <a:off x="6832434" y="2251929"/>
              <a:ext cx="1" cy="1581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23" name="TextBox 122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0001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234440" y="1883664"/>
            <a:ext cx="6449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Decimal 256 = Binary 0000 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| 0000 0000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08986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Most significant byte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01918" y="1430166"/>
            <a:ext cx="136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Least significant byte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557282" y="3489976"/>
            <a:ext cx="3543721" cy="1324853"/>
            <a:chOff x="457200" y="3591572"/>
            <a:chExt cx="3543721" cy="1324853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50" name="Straight Arrow Connector 149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51" name="TextBox 150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48" name="Straight Arrow Connector 147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46" name="Straight Arrow Connector 145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52" name="Rectangle 151"/>
          <p:cNvSpPr/>
          <p:nvPr/>
        </p:nvSpPr>
        <p:spPr bwMode="auto">
          <a:xfrm>
            <a:off x="739358" y="4317754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1858813" y="4314882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668774" y="4701255"/>
            <a:ext cx="583797" cy="623977"/>
            <a:chOff x="1195971" y="4307840"/>
            <a:chExt cx="583797" cy="623977"/>
          </a:xfrm>
        </p:grpSpPr>
        <p:sp>
          <p:nvSpPr>
            <p:cNvPr id="55" name="TextBox 54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56" name="Straight Arrow Connector 55"/>
            <p:cNvCxnSpPr>
              <a:stCxn id="55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2566798" y="4701255"/>
            <a:ext cx="583797" cy="623977"/>
            <a:chOff x="1195971" y="4307840"/>
            <a:chExt cx="583797" cy="623977"/>
          </a:xfrm>
        </p:grpSpPr>
        <p:sp>
          <p:nvSpPr>
            <p:cNvPr id="58" name="TextBox 57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0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9" name="Straight Arrow Connector 58"/>
            <p:cNvCxnSpPr>
              <a:stCxn id="58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565991" y="4699691"/>
            <a:ext cx="583797" cy="623977"/>
            <a:chOff x="298703" y="4307840"/>
            <a:chExt cx="583797" cy="623977"/>
          </a:xfrm>
        </p:grpSpPr>
        <p:sp>
          <p:nvSpPr>
            <p:cNvPr id="47" name="TextBox 46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49" name="Straight Arrow Connector 48"/>
            <p:cNvCxnSpPr>
              <a:stCxn id="47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463259" y="4699691"/>
            <a:ext cx="583797" cy="623977"/>
            <a:chOff x="1195971" y="4307840"/>
            <a:chExt cx="583797" cy="623977"/>
          </a:xfrm>
        </p:grpSpPr>
        <p:sp>
          <p:nvSpPr>
            <p:cNvPr id="50" name="TextBox 4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n-lt"/>
                </a:rPr>
                <a:t>8</a:t>
              </a:r>
              <a:endParaRPr lang="en-US" sz="1400" dirty="0" smtClean="0">
                <a:latin typeface="+mn-lt"/>
              </a:endParaRPr>
            </a:p>
          </p:txBody>
        </p:sp>
        <p:cxnSp>
          <p:nvCxnSpPr>
            <p:cNvPr id="51" name="Straight Arrow Connector 50"/>
            <p:cNvCxnSpPr>
              <a:stCxn id="5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5098167" y="3488782"/>
            <a:ext cx="3543721" cy="1324853"/>
            <a:chOff x="457200" y="3591572"/>
            <a:chExt cx="3543721" cy="1324853"/>
          </a:xfrm>
        </p:grpSpPr>
        <p:sp>
          <p:nvSpPr>
            <p:cNvPr id="155" name="Rectangle 154"/>
            <p:cNvSpPr/>
            <p:nvPr/>
          </p:nvSpPr>
          <p:spPr bwMode="auto">
            <a:xfrm>
              <a:off x="63921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9780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2880351" y="4416478"/>
              <a:ext cx="1120570" cy="499947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457200" y="3591572"/>
              <a:ext cx="379493" cy="802820"/>
              <a:chOff x="734982" y="4545573"/>
              <a:chExt cx="314510" cy="665348"/>
            </a:xfrm>
          </p:grpSpPr>
          <p:cxnSp>
            <p:nvCxnSpPr>
              <p:cNvPr id="165" name="Straight Arrow Connector 164"/>
              <p:cNvCxnSpPr/>
              <p:nvPr/>
            </p:nvCxnSpPr>
            <p:spPr bwMode="auto">
              <a:xfrm>
                <a:off x="885825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6" name="TextBox 165"/>
              <p:cNvSpPr txBox="1"/>
              <p:nvPr/>
            </p:nvSpPr>
            <p:spPr>
              <a:xfrm>
                <a:off x="734982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0</a:t>
                </a: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1577770" y="3591572"/>
              <a:ext cx="379493" cy="802820"/>
              <a:chOff x="1663670" y="4545573"/>
              <a:chExt cx="314510" cy="665348"/>
            </a:xfrm>
          </p:grpSpPr>
          <p:cxnSp>
            <p:nvCxnSpPr>
              <p:cNvPr id="163" name="Straight Arrow Connector 162"/>
              <p:cNvCxnSpPr/>
              <p:nvPr/>
            </p:nvCxnSpPr>
            <p:spPr bwMode="auto">
              <a:xfrm>
                <a:off x="1814513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4" name="TextBox 163"/>
              <p:cNvSpPr txBox="1"/>
              <p:nvPr/>
            </p:nvSpPr>
            <p:spPr>
              <a:xfrm>
                <a:off x="1663670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n-lt"/>
                  </a:rPr>
                  <a:t>1</a:t>
                </a:r>
                <a:endParaRPr lang="en-US" sz="2000" dirty="0" smtClean="0">
                  <a:latin typeface="+mn-lt"/>
                </a:endParaRPr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698341" y="3591572"/>
              <a:ext cx="379493" cy="802820"/>
              <a:chOff x="2592358" y="4545573"/>
              <a:chExt cx="314510" cy="665348"/>
            </a:xfrm>
          </p:grpSpPr>
          <p:cxnSp>
            <p:nvCxnSpPr>
              <p:cNvPr id="161" name="Straight Arrow Connector 160"/>
              <p:cNvCxnSpPr/>
              <p:nvPr/>
            </p:nvCxnSpPr>
            <p:spPr bwMode="auto">
              <a:xfrm>
                <a:off x="2743201" y="4918023"/>
                <a:ext cx="0" cy="292898"/>
              </a:xfrm>
              <a:prstGeom prst="straightConnector1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62" name="TextBox 161"/>
              <p:cNvSpPr txBox="1"/>
              <p:nvPr/>
            </p:nvSpPr>
            <p:spPr>
              <a:xfrm>
                <a:off x="2592358" y="454557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+mn-lt"/>
                  </a:rPr>
                  <a:t>2</a:t>
                </a:r>
              </a:p>
            </p:txBody>
          </p:sp>
        </p:grpSp>
      </p:grpSp>
      <p:sp>
        <p:nvSpPr>
          <p:cNvPr id="167" name="Rectangle 166"/>
          <p:cNvSpPr/>
          <p:nvPr/>
        </p:nvSpPr>
        <p:spPr bwMode="auto">
          <a:xfrm>
            <a:off x="5280243" y="4316560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latin typeface="Consolas" pitchFamily="49" charset="0"/>
                <a:cs typeface="Consolas" pitchFamily="49" charset="0"/>
              </a:rPr>
              <a:t>00000000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6399698" y="4313688"/>
            <a:ext cx="1120570" cy="499947"/>
          </a:xfrm>
          <a:prstGeom prst="rect">
            <a:avLst/>
          </a:prstGeom>
          <a:noFill/>
          <a:ln>
            <a:noFill/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0000000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7107683" y="4700061"/>
            <a:ext cx="583797" cy="623977"/>
            <a:chOff x="1195971" y="4307840"/>
            <a:chExt cx="583797" cy="623977"/>
          </a:xfrm>
        </p:grpSpPr>
        <p:sp>
          <p:nvSpPr>
            <p:cNvPr id="173" name="TextBox 172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15</a:t>
              </a:r>
            </a:p>
          </p:txBody>
        </p:sp>
        <p:cxnSp>
          <p:nvCxnSpPr>
            <p:cNvPr id="174" name="Straight Arrow Connector 173"/>
            <p:cNvCxnSpPr>
              <a:stCxn id="173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5" name="Group 174"/>
          <p:cNvGrpSpPr/>
          <p:nvPr/>
        </p:nvGrpSpPr>
        <p:grpSpPr>
          <a:xfrm>
            <a:off x="5106876" y="4698497"/>
            <a:ext cx="583797" cy="623977"/>
            <a:chOff x="298703" y="4307840"/>
            <a:chExt cx="583797" cy="623977"/>
          </a:xfrm>
        </p:grpSpPr>
        <p:sp>
          <p:nvSpPr>
            <p:cNvPr id="176" name="TextBox 175"/>
            <p:cNvSpPr txBox="1"/>
            <p:nvPr/>
          </p:nvSpPr>
          <p:spPr>
            <a:xfrm>
              <a:off x="298703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0</a:t>
              </a:r>
            </a:p>
          </p:txBody>
        </p:sp>
        <p:cxnSp>
          <p:nvCxnSpPr>
            <p:cNvPr id="177" name="Straight Arrow Connector 176"/>
            <p:cNvCxnSpPr>
              <a:stCxn id="176" idx="0"/>
            </p:cNvCxnSpPr>
            <p:nvPr/>
          </p:nvCxnSpPr>
          <p:spPr bwMode="auto">
            <a:xfrm flipH="1" flipV="1">
              <a:off x="590601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6227439" y="4700061"/>
            <a:ext cx="583797" cy="623977"/>
            <a:chOff x="1195971" y="4307840"/>
            <a:chExt cx="583797" cy="623977"/>
          </a:xfrm>
        </p:grpSpPr>
        <p:sp>
          <p:nvSpPr>
            <p:cNvPr id="170" name="TextBox 169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8</a:t>
              </a:r>
            </a:p>
          </p:txBody>
        </p:sp>
        <p:cxnSp>
          <p:nvCxnSpPr>
            <p:cNvPr id="171" name="Straight Arrow Connector 170"/>
            <p:cNvCxnSpPr>
              <a:stCxn id="170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178" name="Group 177"/>
          <p:cNvGrpSpPr/>
          <p:nvPr/>
        </p:nvGrpSpPr>
        <p:grpSpPr>
          <a:xfrm>
            <a:off x="5996524" y="4698497"/>
            <a:ext cx="583797" cy="623977"/>
            <a:chOff x="1195971" y="4307840"/>
            <a:chExt cx="583797" cy="623977"/>
          </a:xfrm>
        </p:grpSpPr>
        <p:sp>
          <p:nvSpPr>
            <p:cNvPr id="179" name="TextBox 178"/>
            <p:cNvSpPr txBox="1"/>
            <p:nvPr/>
          </p:nvSpPr>
          <p:spPr>
            <a:xfrm>
              <a:off x="1195971" y="4624040"/>
              <a:ext cx="583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n-lt"/>
                </a:rPr>
                <a:t>7</a:t>
              </a:r>
            </a:p>
          </p:txBody>
        </p:sp>
        <p:cxnSp>
          <p:nvCxnSpPr>
            <p:cNvPr id="180" name="Straight Arrow Connector 179"/>
            <p:cNvCxnSpPr>
              <a:stCxn id="179" idx="0"/>
            </p:cNvCxnSpPr>
            <p:nvPr/>
          </p:nvCxnSpPr>
          <p:spPr bwMode="auto">
            <a:xfrm flipH="1" flipV="1">
              <a:off x="1487869" y="4307840"/>
              <a:ext cx="1" cy="3162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82" name="Content Placeholder 2"/>
          <p:cNvSpPr txBox="1">
            <a:spLocks/>
          </p:cNvSpPr>
          <p:nvPr/>
        </p:nvSpPr>
        <p:spPr bwMode="auto">
          <a:xfrm>
            <a:off x="329981" y="5524374"/>
            <a:ext cx="8380210" cy="66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528638" lvl="1" indent="-342900">
              <a:buFont typeface="Arial" pitchFamily="34" charset="0"/>
              <a:buChar char="•"/>
            </a:pPr>
            <a:r>
              <a:rPr lang="en-US" dirty="0" smtClean="0"/>
              <a:t>The ISA of our host machines in the lab (x86) and MIPS ISA that we will simulate both assume Little Endian</a:t>
            </a:r>
          </a:p>
          <a:p>
            <a:endParaRPr lang="en-US" dirty="0" smtClean="0"/>
          </a:p>
          <a:p>
            <a:endParaRPr lang="en-US" sz="600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830746"/>
      </p:ext>
    </p:extLst>
  </p:cSld>
  <p:clrMapOvr>
    <a:masterClrMapping/>
  </p:clrMapOvr>
  <p:transition advTm="1078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8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8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8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8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8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72" grpId="0"/>
      <p:bldP spid="73" grpId="0"/>
      <p:bldP spid="123" grpId="0" animBg="1"/>
      <p:bldP spid="124" grpId="0" animBg="1"/>
      <p:bldP spid="31" grpId="0"/>
      <p:bldP spid="32" grpId="0"/>
      <p:bldP spid="152" grpId="0"/>
      <p:bldP spid="153" grpId="0"/>
      <p:bldP spid="167" grpId="0"/>
      <p:bldP spid="168" grpId="0"/>
    </p:bldLst>
  </p:timing>
  <p:extLst mod="1">
    <p:ext uri="{3A86A75C-4F4B-4683-9AE1-C65F6400EC91}">
      <p14:laserTraceLst xmlns:p14="http://schemas.microsoft.com/office/powerpoint/2010/main">
        <p14:tracePtLst>
          <p14:tracePt t="20528" x="2652713" y="4098925"/>
          <p14:tracePt t="20536" x="2965450" y="4017963"/>
          <p14:tracePt t="20546" x="3402013" y="3857625"/>
          <p14:tracePt t="20563" x="3741738" y="3741738"/>
          <p14:tracePt t="20583" x="4598988" y="3589338"/>
          <p14:tracePt t="20603" x="5259388" y="3465513"/>
          <p14:tracePt t="20623" x="5884863" y="3322638"/>
          <p14:tracePt t="20643" x="6161088" y="3268663"/>
          <p14:tracePt t="20663" x="6323013" y="3259138"/>
          <p14:tracePt t="20683" x="6465888" y="3224213"/>
          <p14:tracePt t="20947" x="6500813" y="3197225"/>
          <p14:tracePt t="20955" x="6572250" y="3108325"/>
          <p14:tracePt t="20966" x="6643688" y="2990850"/>
          <p14:tracePt t="20983" x="6796088" y="2840038"/>
          <p14:tracePt t="21003" x="6965950" y="2625725"/>
          <p14:tracePt t="21023" x="7099300" y="2393950"/>
          <p14:tracePt t="21027" x="7126288" y="2286000"/>
          <p14:tracePt t="21043" x="7134225" y="2214563"/>
          <p14:tracePt t="21063" x="7134225" y="2133600"/>
          <p14:tracePt t="21083" x="7099300" y="2108200"/>
          <p14:tracePt t="21103" x="6919913" y="2098675"/>
          <p14:tracePt t="21123" x="6759575" y="2098675"/>
          <p14:tracePt t="21143" x="6661150" y="2098675"/>
          <p14:tracePt t="21163" x="6562725" y="2098675"/>
          <p14:tracePt t="21183" x="6500813" y="2098675"/>
          <p14:tracePt t="21203" x="6473825" y="2098675"/>
          <p14:tracePt t="21785" x="6483350" y="2098675"/>
          <p14:tracePt t="21805" x="6491288" y="2098675"/>
          <p14:tracePt t="21815" x="6500813" y="2098675"/>
          <p14:tracePt t="21826" x="6500813" y="2108200"/>
          <p14:tracePt t="21845" x="6500813" y="2125663"/>
          <p14:tracePt t="21883" x="6510338" y="2143125"/>
          <p14:tracePt t="21903" x="6510338" y="2152650"/>
          <p14:tracePt t="21923" x="6510338" y="2170113"/>
          <p14:tracePt t="22092" x="6518275" y="2160588"/>
          <p14:tracePt t="22102" x="6518275" y="2152650"/>
          <p14:tracePt t="22112" x="6518275" y="2143125"/>
          <p14:tracePt t="22123" x="6527800" y="2133600"/>
          <p14:tracePt t="22613" x="6527800" y="2160588"/>
          <p14:tracePt t="22623" x="6527800" y="2170113"/>
          <p14:tracePt t="22634" x="6527800" y="2187575"/>
          <p14:tracePt t="22645" x="6527800" y="2205038"/>
          <p14:tracePt t="22736" x="6527800" y="2197100"/>
          <p14:tracePt t="22746" x="6527800" y="2133600"/>
          <p14:tracePt t="22763" x="6537325" y="2108200"/>
          <p14:tracePt t="22783" x="6537325" y="2071688"/>
          <p14:tracePt t="22804" x="6545263" y="2054225"/>
          <p14:tracePt t="22889" x="6545263" y="2071688"/>
          <p14:tracePt t="22900" x="6545263" y="2081213"/>
          <p14:tracePt t="22910" x="6545263" y="2098675"/>
          <p14:tracePt t="22923" x="6545263" y="2116138"/>
          <p14:tracePt t="22944" x="6545263" y="2143125"/>
          <p14:tracePt t="23340" x="6545263" y="2152650"/>
          <p14:tracePt t="23350" x="6545263" y="2160588"/>
          <p14:tracePt t="23363" x="6527800" y="2170113"/>
          <p14:tracePt t="23384" x="6465888" y="2179638"/>
          <p14:tracePt t="23404" x="6303963" y="2187575"/>
          <p14:tracePt t="23424" x="6089650" y="2205038"/>
          <p14:tracePt t="23444" x="5768975" y="2276475"/>
          <p14:tracePt t="23463" x="5375275" y="2411413"/>
          <p14:tracePt t="23483" x="4911725" y="2465388"/>
          <p14:tracePt t="23504" x="4446588" y="2473325"/>
          <p14:tracePt t="23524" x="4205288" y="2473325"/>
          <p14:tracePt t="23544" x="4037013" y="2419350"/>
          <p14:tracePt t="23565" x="3938588" y="2357438"/>
          <p14:tracePt t="23585" x="3857625" y="2286000"/>
          <p14:tracePt t="23605" x="3768725" y="2241550"/>
          <p14:tracePt t="23624" x="3741738" y="2224088"/>
          <p14:tracePt t="23643" x="3724275" y="2214563"/>
          <p14:tracePt t="23780" x="3732213" y="2214563"/>
          <p14:tracePt t="23789" x="3751263" y="2214563"/>
          <p14:tracePt t="23804" x="3768725" y="2214563"/>
          <p14:tracePt t="23824" x="3786188" y="2214563"/>
          <p14:tracePt t="23844" x="3803650" y="2214563"/>
          <p14:tracePt t="23864" x="3822700" y="2187575"/>
          <p14:tracePt t="23884" x="3840163" y="2152650"/>
          <p14:tracePt t="23904" x="3848100" y="2071688"/>
          <p14:tracePt t="23924" x="3848100" y="2000250"/>
          <p14:tracePt t="23944" x="3848100" y="1990725"/>
          <p14:tracePt t="24015" x="3848100" y="2017713"/>
          <p14:tracePt t="24025" x="3857625" y="2089150"/>
          <p14:tracePt t="24036" x="3867150" y="2152650"/>
          <p14:tracePt t="24046" x="3875088" y="2214563"/>
          <p14:tracePt t="24064" x="3884613" y="2276475"/>
          <p14:tracePt t="24084" x="3911600" y="2473325"/>
          <p14:tracePt t="24104" x="3911600" y="2500313"/>
          <p14:tracePt t="24148" x="3919538" y="2490788"/>
          <p14:tracePt t="24158" x="3929063" y="2411413"/>
          <p14:tracePt t="24168" x="3938588" y="2312988"/>
          <p14:tracePt t="24184" x="3938588" y="2268538"/>
          <p14:tracePt t="24204" x="3946525" y="2187575"/>
          <p14:tracePt t="24224" x="3946525" y="2160588"/>
          <p14:tracePt t="24271" x="3956050" y="2170113"/>
          <p14:tracePt t="24281" x="3983038" y="2205038"/>
          <p14:tracePt t="24291" x="4010025" y="2303463"/>
          <p14:tracePt t="24304" x="4027488" y="2438400"/>
          <p14:tracePt t="24324" x="4044950" y="2705100"/>
          <p14:tracePt t="24344" x="4044950" y="2759075"/>
          <p14:tracePt t="26716" x="4133850" y="2776538"/>
          <p14:tracePt t="26725" x="4322763" y="2813050"/>
          <p14:tracePt t="26744" x="4687888" y="2928938"/>
          <p14:tracePt t="26764" x="5411788" y="3017838"/>
          <p14:tracePt t="26784" x="6161088" y="3017838"/>
          <p14:tracePt t="26805" x="6796088" y="2919413"/>
          <p14:tracePt t="26824" x="7205663" y="2884488"/>
          <p14:tracePt t="26844" x="7439025" y="2768600"/>
          <p14:tracePt t="26864" x="7599363" y="2660650"/>
          <p14:tracePt t="26884" x="7680325" y="2571750"/>
          <p14:tracePt t="26904" x="7742238" y="2455863"/>
          <p14:tracePt t="26924" x="7786688" y="2259013"/>
          <p14:tracePt t="26945" x="7786688" y="2170113"/>
          <p14:tracePt t="26964" x="7705725" y="2054225"/>
          <p14:tracePt t="26984" x="7616825" y="1965325"/>
          <p14:tracePt t="27004" x="7581900" y="1938338"/>
          <p14:tracePt t="27025" x="7545388" y="1928813"/>
          <p14:tracePt t="27044" x="7446963" y="1928813"/>
          <p14:tracePt t="27064" x="7277100" y="1928813"/>
          <p14:tracePt t="27084" x="6919913" y="1946275"/>
          <p14:tracePt t="27104" x="6643688" y="1965325"/>
          <p14:tracePt t="27125" x="6446838" y="1990725"/>
          <p14:tracePt t="27145" x="6402388" y="1990725"/>
          <p14:tracePt t="27431" x="6375400" y="1990725"/>
          <p14:tracePt t="27442" x="6340475" y="1982788"/>
          <p14:tracePt t="27452" x="6259513" y="1955800"/>
          <p14:tracePt t="27464" x="6143625" y="1919288"/>
          <p14:tracePt t="27484" x="5776913" y="1803400"/>
          <p14:tracePt t="27504" x="5456238" y="1758950"/>
          <p14:tracePt t="27524" x="5241925" y="1758950"/>
          <p14:tracePt t="27545" x="5143500" y="1776413"/>
          <p14:tracePt t="27565" x="5099050" y="1795463"/>
          <p14:tracePt t="27585" x="5099050" y="1839913"/>
          <p14:tracePt t="27606" x="5143500" y="1982788"/>
          <p14:tracePt t="27626" x="5259388" y="2259013"/>
          <p14:tracePt t="27645" x="5313363" y="2339975"/>
          <p14:tracePt t="27666" x="5510213" y="2562225"/>
          <p14:tracePt t="27684" x="5572125" y="2598738"/>
          <p14:tracePt t="27704" x="5670550" y="2670175"/>
          <p14:tracePt t="27724" x="5759450" y="2705100"/>
          <p14:tracePt t="27744" x="5929313" y="2724150"/>
          <p14:tracePt t="27764" x="6143625" y="2705100"/>
          <p14:tracePt t="27784" x="6286500" y="2616200"/>
          <p14:tracePt t="27805" x="6483350" y="2509838"/>
          <p14:tracePt t="27824" x="6697663" y="2384425"/>
          <p14:tracePt t="27844" x="6840538" y="2295525"/>
          <p14:tracePt t="27864" x="6929438" y="2187575"/>
          <p14:tracePt t="27885" x="6956425" y="2143125"/>
          <p14:tracePt t="27904" x="6956425" y="2098675"/>
          <p14:tracePt t="27945" x="6956425" y="2081213"/>
          <p14:tracePt t="27965" x="6759575" y="1839913"/>
          <p14:tracePt t="27984" x="6589713" y="1643063"/>
          <p14:tracePt t="28005" x="6367463" y="1401763"/>
          <p14:tracePt t="28025" x="6251575" y="1295400"/>
          <p14:tracePt t="28047" x="6099175" y="1258888"/>
          <p14:tracePt t="28066" x="5956300" y="1250950"/>
          <p14:tracePt t="28086" x="5786438" y="1258888"/>
          <p14:tracePt t="28104" x="5705475" y="1303338"/>
          <p14:tracePt t="28124" x="5581650" y="1384300"/>
          <p14:tracePt t="28145" x="5500688" y="1490663"/>
          <p14:tracePt t="28165" x="5411788" y="1670050"/>
          <p14:tracePt t="28184" x="5322888" y="1795463"/>
          <p14:tracePt t="28204" x="5276850" y="1928813"/>
          <p14:tracePt t="28224" x="5268913" y="2027238"/>
          <p14:tracePt t="28244" x="5268913" y="2179638"/>
          <p14:tracePt t="28264" x="5303838" y="2251075"/>
          <p14:tracePt t="28284" x="5411788" y="2312988"/>
          <p14:tracePt t="28305" x="5554663" y="2393950"/>
          <p14:tracePt t="28324" x="5697538" y="2490788"/>
          <p14:tracePt t="28344" x="5795963" y="2536825"/>
          <p14:tracePt t="28364" x="5902325" y="2589213"/>
          <p14:tracePt t="28385" x="6027738" y="2589213"/>
          <p14:tracePt t="28404" x="6153150" y="2589213"/>
          <p14:tracePt t="28424" x="6323013" y="2589213"/>
          <p14:tracePt t="28445" x="6537325" y="2571750"/>
          <p14:tracePt t="28466" x="6643688" y="2465388"/>
          <p14:tracePt t="28485" x="6769100" y="2322513"/>
          <p14:tracePt t="28506" x="6867525" y="2187575"/>
          <p14:tracePt t="28526" x="6911975" y="2044700"/>
          <p14:tracePt t="28545" x="6911975" y="1955800"/>
          <p14:tracePt t="28565" x="6919913" y="1812925"/>
          <p14:tracePt t="28585" x="6919913" y="1704975"/>
          <p14:tracePt t="28605" x="6919913" y="1608138"/>
          <p14:tracePt t="28625" x="6884988" y="1490663"/>
          <p14:tracePt t="28644" x="6786563" y="1411288"/>
          <p14:tracePt t="28665" x="6653213" y="1357313"/>
          <p14:tracePt t="28685" x="6510338" y="1303338"/>
          <p14:tracePt t="28705" x="6402388" y="1276350"/>
          <p14:tracePt t="28724" x="6276975" y="1276350"/>
          <p14:tracePt t="28744" x="6108700" y="1285875"/>
          <p14:tracePt t="28765" x="5911850" y="1303338"/>
          <p14:tracePt t="28785" x="5759450" y="1339850"/>
          <p14:tracePt t="28805" x="5643563" y="1374775"/>
          <p14:tracePt t="28824" x="5527675" y="1419225"/>
          <p14:tracePt t="28844" x="5446713" y="1490663"/>
          <p14:tracePt t="28865" x="5367338" y="1581150"/>
          <p14:tracePt t="28885" x="5357813" y="1687513"/>
          <p14:tracePt t="28905" x="5375275" y="1803400"/>
          <p14:tracePt t="28926" x="5438775" y="1938338"/>
          <p14:tracePt t="28947" x="5500688" y="2116138"/>
          <p14:tracePt t="28967" x="5545138" y="2241550"/>
          <p14:tracePt t="28986" x="5599113" y="2286000"/>
          <p14:tracePt t="29004" x="5626100" y="2312988"/>
          <p14:tracePt t="29028" x="5741988" y="2411413"/>
          <p14:tracePt t="29045" x="5776913" y="2419350"/>
          <p14:tracePt t="29065" x="5884863" y="2446338"/>
          <p14:tracePt t="29085" x="6054725" y="2446338"/>
          <p14:tracePt t="29104" x="6242050" y="2446338"/>
          <p14:tracePt t="29125" x="6500813" y="2446338"/>
          <p14:tracePt t="29144" x="6715125" y="2446338"/>
          <p14:tracePt t="29165" x="6867525" y="2401888"/>
          <p14:tracePt t="29185" x="6965950" y="2322513"/>
          <p14:tracePt t="29205" x="7018338" y="2259013"/>
          <p14:tracePt t="29225" x="7054850" y="2179638"/>
          <p14:tracePt t="29245" x="7054850" y="2098675"/>
          <p14:tracePt t="29265" x="7054850" y="1955800"/>
          <p14:tracePt t="29285" x="7010400" y="1830388"/>
          <p14:tracePt t="29305" x="6938963" y="1741488"/>
          <p14:tracePt t="29325" x="6804025" y="1660525"/>
          <p14:tracePt t="29345" x="6670675" y="1616075"/>
          <p14:tracePt t="29365" x="6473825" y="1581150"/>
          <p14:tracePt t="29386" x="6276975" y="1536700"/>
          <p14:tracePt t="29406" x="6143625" y="1536700"/>
          <p14:tracePt t="29427" x="5973763" y="1536700"/>
          <p14:tracePt t="29447" x="5813425" y="1571625"/>
          <p14:tracePt t="29465" x="5768975" y="1589088"/>
          <p14:tracePt t="29485" x="5732463" y="1625600"/>
          <p14:tracePt t="29505" x="5715000" y="1625600"/>
          <p14:tracePt t="29525" x="5705475" y="1643063"/>
          <p14:tracePt t="29545" x="5688013" y="1643063"/>
          <p14:tracePt t="29565" x="5688013" y="1652588"/>
          <p14:tracePt t="29621" x="5680075" y="1652588"/>
          <p14:tracePt t="29642" x="5670550" y="1652588"/>
          <p14:tracePt t="29652" x="5661025" y="1660525"/>
          <p14:tracePt t="29665" x="5653088" y="1660525"/>
          <p14:tracePt t="29685" x="5626100" y="1670050"/>
          <p14:tracePt t="29705" x="5581650" y="1670050"/>
          <p14:tracePt t="29725" x="5554663" y="1679575"/>
          <p14:tracePt t="29745" x="5545138" y="1687513"/>
          <p14:tracePt t="29805" x="5554663" y="1687513"/>
          <p14:tracePt t="29815" x="5581650" y="1687513"/>
          <p14:tracePt t="29826" x="5634038" y="1697038"/>
          <p14:tracePt t="29846" x="5786438" y="1704975"/>
          <p14:tracePt t="29866" x="5983288" y="1731963"/>
          <p14:tracePt t="29887" x="6126163" y="1731963"/>
          <p14:tracePt t="29907" x="6205538" y="1731963"/>
          <p14:tracePt t="29925" x="6242050" y="1731963"/>
          <p14:tracePt t="29945" x="6296025" y="1724025"/>
          <p14:tracePt t="29965" x="6330950" y="1724025"/>
          <p14:tracePt t="29985" x="6340475" y="1724025"/>
          <p14:tracePt t="30019" x="6330950" y="1724025"/>
          <p14:tracePt t="30031" x="6296025" y="1724025"/>
          <p14:tracePt t="30045" x="6232525" y="1731963"/>
          <p14:tracePt t="30065" x="6108700" y="1768475"/>
          <p14:tracePt t="30085" x="5919788" y="1812925"/>
          <p14:tracePt t="30105" x="5776913" y="1857375"/>
          <p14:tracePt t="30125" x="5599113" y="1938338"/>
          <p14:tracePt t="30145" x="5527675" y="1965325"/>
          <p14:tracePt t="30165" x="5518150" y="1973263"/>
          <p14:tracePt t="30214" x="5554663" y="1973263"/>
          <p14:tracePt t="30225" x="5634038" y="1973263"/>
          <p14:tracePt t="30245" x="5813425" y="1938338"/>
          <p14:tracePt t="30266" x="6027738" y="1911350"/>
          <p14:tracePt t="30286" x="6188075" y="1874838"/>
          <p14:tracePt t="30306" x="6251575" y="1857375"/>
          <p14:tracePt t="30325" x="6251575" y="1847850"/>
          <p14:tracePt t="30439" x="6242050" y="1847850"/>
          <p14:tracePt t="30449" x="6232525" y="1847850"/>
          <p14:tracePt t="30464" x="6215063" y="1847850"/>
          <p14:tracePt t="30485" x="6180138" y="1857375"/>
          <p14:tracePt t="30505" x="6134100" y="1866900"/>
          <p14:tracePt t="30525" x="6081713" y="1884363"/>
          <p14:tracePt t="30545" x="6045200" y="1901825"/>
          <p14:tracePt t="30565" x="5946775" y="1938338"/>
          <p14:tracePt t="30585" x="5795963" y="1955800"/>
          <p14:tracePt t="32950" x="5456238" y="1893888"/>
          <p14:tracePt t="32970" x="5322888" y="1866900"/>
          <p14:tracePt t="32987" x="5170488" y="1830388"/>
          <p14:tracePt t="33007" x="4946650" y="1776413"/>
          <p14:tracePt t="33027" x="4660900" y="1751013"/>
          <p14:tracePt t="33047" x="4394200" y="1714500"/>
          <p14:tracePt t="33065" x="4286250" y="1704975"/>
          <p14:tracePt t="33085" x="4108450" y="1704975"/>
          <p14:tracePt t="33105" x="3965575" y="1714500"/>
          <p14:tracePt t="33125" x="3911600" y="1724025"/>
          <p14:tracePt t="33145" x="3875088" y="1724025"/>
          <p14:tracePt t="33166" x="3857625" y="1724025"/>
          <p14:tracePt t="33303" x="3848100" y="1724025"/>
          <p14:tracePt t="33314" x="3840163" y="1724025"/>
          <p14:tracePt t="33325" x="3830638" y="1724025"/>
          <p14:tracePt t="33345" x="3813175" y="1724025"/>
          <p14:tracePt t="33415" x="3813175" y="1714500"/>
          <p14:tracePt t="33427" x="3813175" y="1704975"/>
          <p14:tracePt t="33436" x="3822700" y="1704975"/>
          <p14:tracePt t="33449" x="3840163" y="1704975"/>
          <p14:tracePt t="33468" x="3857625" y="1697038"/>
          <p14:tracePt t="33498" x="3867150" y="1697038"/>
          <p14:tracePt t="33510" x="3867150" y="1687513"/>
          <p14:tracePt t="33526" x="3875088" y="1687513"/>
          <p14:tracePt t="33545" x="3894138" y="1687513"/>
          <p14:tracePt t="33565" x="3919538" y="1697038"/>
          <p14:tracePt t="33585" x="3946525" y="1697038"/>
          <p14:tracePt t="33605" x="3973513" y="1697038"/>
          <p14:tracePt t="33625" x="4017963" y="1687513"/>
          <p14:tracePt t="33897" x="4037013" y="1679575"/>
          <p14:tracePt t="33906" x="4054475" y="1679575"/>
          <p14:tracePt t="33925" x="4098925" y="1679575"/>
          <p14:tracePt t="33946" x="4214813" y="1704975"/>
          <p14:tracePt t="33965" x="4357688" y="1741488"/>
          <p14:tracePt t="33985" x="4510088" y="1768475"/>
          <p14:tracePt t="34006" x="4562475" y="1768475"/>
          <p14:tracePt t="34026" x="4608513" y="1751013"/>
          <p14:tracePt t="34029" x="4643438" y="1741488"/>
          <p14:tracePt t="34046" x="4660900" y="1741488"/>
          <p14:tracePt t="34066" x="4714875" y="1741488"/>
          <p14:tracePt t="34086" x="4751388" y="1724025"/>
          <p14:tracePt t="34105" x="4786313" y="1714500"/>
          <p14:tracePt t="34125" x="4803775" y="1714500"/>
          <p14:tracePt t="34145" x="4840288" y="1714500"/>
          <p14:tracePt t="34166" x="4867275" y="1714500"/>
          <p14:tracePt t="34186" x="4884738" y="1714500"/>
          <p14:tracePt t="34225" x="4884738" y="1724025"/>
          <p14:tracePt t="34246" x="4867275" y="1731963"/>
          <p14:tracePt t="34266" x="4813300" y="1795463"/>
          <p14:tracePt t="34286" x="4670425" y="1874838"/>
          <p14:tracePt t="34306" x="4483100" y="1973263"/>
          <p14:tracePt t="34327" x="4330700" y="2081213"/>
          <p14:tracePt t="34348" x="4187825" y="2170113"/>
          <p14:tracePt t="34368" x="4098925" y="2268538"/>
          <p14:tracePt t="34387" x="4037013" y="2374900"/>
          <p14:tracePt t="34406" x="4027488" y="2401888"/>
          <p14:tracePt t="34427" x="3973513" y="2465388"/>
          <p14:tracePt t="34446" x="3965575" y="2482850"/>
          <p14:tracePt t="37806" x="3224213" y="2803525"/>
          <p14:tracePt t="37814" x="2946400" y="2928938"/>
          <p14:tracePt t="37826" x="2643188" y="3071813"/>
          <p14:tracePt t="37846" x="2133600" y="3429000"/>
          <p14:tracePt t="37866" x="1704975" y="3786188"/>
          <p14:tracePt t="37887" x="1438275" y="4017963"/>
          <p14:tracePt t="37907" x="1258888" y="4268788"/>
          <p14:tracePt t="37927" x="1179513" y="4394200"/>
          <p14:tracePt t="37947" x="1169988" y="4419600"/>
          <p14:tracePt t="39471" x="1241425" y="4375150"/>
          <p14:tracePt t="39491" x="1366838" y="4348163"/>
          <p14:tracePt t="39511" x="1490663" y="4322763"/>
          <p14:tracePt t="39532" x="1608138" y="4313238"/>
          <p14:tracePt t="39551" x="1697038" y="4303713"/>
          <p14:tracePt t="39571" x="1847850" y="4303713"/>
          <p14:tracePt t="39591" x="1965325" y="4313238"/>
          <p14:tracePt t="39611" x="2054225" y="4340225"/>
          <p14:tracePt t="39631" x="2125663" y="4348163"/>
          <p14:tracePt t="39911" x="2152650" y="4348163"/>
          <p14:tracePt t="39931" x="2205038" y="4438650"/>
          <p14:tracePt t="39952" x="2259013" y="4608513"/>
          <p14:tracePt t="39971" x="2312988" y="4732338"/>
          <p14:tracePt t="39991" x="2339975" y="4822825"/>
          <p14:tracePt t="40012" x="2374900" y="4919663"/>
          <p14:tracePt t="40033" x="2438400" y="5000625"/>
          <p14:tracePt t="40051" x="2465388" y="5027613"/>
          <p14:tracePt t="40310" x="2455863" y="5037138"/>
          <p14:tracePt t="40321" x="2428875" y="5037138"/>
          <p14:tracePt t="40330" x="2374900" y="5037138"/>
          <p14:tracePt t="40347" x="2268538" y="5000625"/>
          <p14:tracePt t="40367" x="2000250" y="4911725"/>
          <p14:tracePt t="40388" x="1768475" y="4867275"/>
          <p14:tracePt t="40407" x="1598613" y="4830763"/>
          <p14:tracePt t="40427" x="1517650" y="4822825"/>
          <p14:tracePt t="40447" x="1482725" y="4803775"/>
          <p14:tracePt t="40467" x="1465263" y="4724400"/>
          <p14:tracePt t="40771" x="1393825" y="4724400"/>
          <p14:tracePt t="40781" x="1295400" y="4724400"/>
          <p14:tracePt t="40791" x="1204913" y="4724400"/>
          <p14:tracePt t="40807" x="1098550" y="4714875"/>
          <p14:tracePt t="40827" x="938213" y="4679950"/>
          <p14:tracePt t="40847" x="884238" y="4616450"/>
          <p14:tracePt t="40867" x="884238" y="4537075"/>
          <p14:tracePt t="42052" x="938213" y="4545013"/>
          <p14:tracePt t="42072" x="1017588" y="4545013"/>
          <p14:tracePt t="42092" x="1143000" y="4545013"/>
          <p14:tracePt t="42113" x="1268413" y="4518025"/>
          <p14:tracePt t="42132" x="1366838" y="4510088"/>
          <p14:tracePt t="42152" x="1482725" y="4473575"/>
          <p14:tracePt t="42174" x="1589088" y="4446588"/>
          <p14:tracePt t="42192" x="1652588" y="4419600"/>
          <p14:tracePt t="42473" x="1517650" y="4456113"/>
          <p14:tracePt t="42494" x="1401763" y="4483100"/>
          <p14:tracePt t="42512" x="1241425" y="4510088"/>
          <p14:tracePt t="42532" x="1108075" y="4537075"/>
          <p14:tracePt t="42552" x="1000125" y="4554538"/>
          <p14:tracePt t="42572" x="946150" y="4562475"/>
          <p14:tracePt t="42592" x="938213" y="4562475"/>
          <p14:tracePt t="42632" x="982663" y="4537075"/>
          <p14:tracePt t="42652" x="1204913" y="4411663"/>
          <p14:tracePt t="42672" x="1616075" y="4214813"/>
          <p14:tracePt t="42692" x="2071688" y="4027488"/>
          <p14:tracePt t="42712" x="2303463" y="3911600"/>
          <p14:tracePt t="42732" x="2901950" y="3536950"/>
          <p14:tracePt t="42753" x="3375025" y="3170238"/>
          <p14:tracePt t="42771" x="3697288" y="2938463"/>
          <p14:tracePt t="42791" x="3840163" y="2759075"/>
          <p14:tracePt t="42812" x="3929063" y="2633663"/>
          <p14:tracePt t="42831" x="4000500" y="2562225"/>
          <p14:tracePt t="42852" x="4044950" y="2473325"/>
          <p14:tracePt t="43093" x="4170363" y="2455863"/>
          <p14:tracePt t="43102" x="4375150" y="2419350"/>
          <p14:tracePt t="43113" x="4687888" y="2339975"/>
          <p14:tracePt t="43127" x="4919663" y="2312988"/>
          <p14:tracePt t="43147" x="5330825" y="2187575"/>
          <p14:tracePt t="43167" x="5554663" y="2089150"/>
          <p14:tracePt t="43187" x="5688013" y="1911350"/>
          <p14:tracePt t="43207" x="5741988" y="1795463"/>
          <p14:tracePt t="43227" x="5715000" y="1704975"/>
          <p14:tracePt t="43248" x="5562600" y="1633538"/>
          <p14:tracePt t="43267" x="5330825" y="1616075"/>
          <p14:tracePt t="43287" x="5037138" y="1616075"/>
          <p14:tracePt t="43308" x="4840288" y="1643063"/>
          <p14:tracePt t="43328" x="4616450" y="1741488"/>
          <p14:tracePt t="43349" x="4357688" y="1911350"/>
          <p14:tracePt t="43368" x="3973513" y="2295525"/>
          <p14:tracePt t="43389" x="3768725" y="2500313"/>
          <p14:tracePt t="43407" x="3697288" y="2581275"/>
          <p14:tracePt t="43427" x="3562350" y="2830513"/>
          <p14:tracePt t="43447" x="3482975" y="2928938"/>
          <p14:tracePt t="43467" x="3446463" y="2973388"/>
          <p14:tracePt t="43688" x="3330575" y="3044825"/>
          <p14:tracePt t="43696" x="3133725" y="3241675"/>
          <p14:tracePt t="43707" x="2857500" y="3482975"/>
          <p14:tracePt t="43727" x="2214563" y="3973513"/>
          <p14:tracePt t="43748" x="1598613" y="4500563"/>
          <p14:tracePt t="43767" x="1285875" y="4848225"/>
          <p14:tracePt t="43788" x="1098550" y="4983163"/>
          <p14:tracePt t="43808" x="1009650" y="5062538"/>
          <p14:tracePt t="43829" x="990600" y="5108575"/>
          <p14:tracePt t="44065" x="1044575" y="5072063"/>
          <p14:tracePt t="44075" x="1133475" y="4991100"/>
          <p14:tracePt t="44087" x="1303338" y="4884738"/>
          <p14:tracePt t="44108" x="1536700" y="4732338"/>
          <p14:tracePt t="44128" x="1608138" y="4572000"/>
          <p14:tracePt t="44147" x="1616075" y="4295775"/>
          <p14:tracePt t="44167" x="1500188" y="4152900"/>
          <p14:tracePt t="44187" x="1268413" y="4125913"/>
          <p14:tracePt t="44208" x="1054100" y="4152900"/>
          <p14:tracePt t="44228" x="847725" y="4259263"/>
          <p14:tracePt t="44249" x="696913" y="4394200"/>
          <p14:tracePt t="44270" x="633413" y="4473575"/>
          <p14:tracePt t="44289" x="581025" y="4537075"/>
          <p14:tracePt t="44307" x="571500" y="4572000"/>
          <p14:tracePt t="44327" x="571500" y="4625975"/>
          <p14:tracePt t="44347" x="588963" y="4687888"/>
          <p14:tracePt t="44367" x="642938" y="4768850"/>
          <p14:tracePt t="44388" x="741363" y="4884738"/>
          <p14:tracePt t="44407" x="893763" y="4946650"/>
          <p14:tracePt t="44427" x="1027113" y="4965700"/>
          <p14:tracePt t="44447" x="1179513" y="4965700"/>
          <p14:tracePt t="44467" x="1357313" y="4965700"/>
          <p14:tracePt t="44487" x="1500188" y="4965700"/>
          <p14:tracePt t="44507" x="1633538" y="4902200"/>
          <p14:tracePt t="44528" x="1785938" y="4867275"/>
          <p14:tracePt t="44548" x="1866900" y="4822825"/>
          <p14:tracePt t="44568" x="1901825" y="4768850"/>
          <p14:tracePt t="44587" x="1928813" y="4687888"/>
          <p14:tracePt t="44607" x="1946275" y="4643438"/>
          <p14:tracePt t="44628" x="1946275" y="4598988"/>
          <p14:tracePt t="44648" x="1938338" y="4545013"/>
          <p14:tracePt t="44669" x="1857375" y="4491038"/>
          <p14:tracePt t="44688" x="1758950" y="4438650"/>
          <p14:tracePt t="44710" x="1616075" y="4429125"/>
          <p14:tracePt t="44729" x="1411288" y="4429125"/>
          <p14:tracePt t="44749" x="1187450" y="4446588"/>
          <p14:tracePt t="44767" x="1098550" y="4456113"/>
          <p14:tracePt t="44787" x="990600" y="4491038"/>
          <p14:tracePt t="44808" x="946150" y="4527550"/>
          <p14:tracePt t="44828" x="928688" y="4581525"/>
          <p14:tracePt t="44847" x="928688" y="4687888"/>
          <p14:tracePt t="44867" x="955675" y="4813300"/>
          <p14:tracePt t="44888" x="1044575" y="4956175"/>
          <p14:tracePt t="44907" x="1179513" y="4983163"/>
          <p14:tracePt t="44927" x="1455738" y="4983163"/>
          <p14:tracePt t="44947" x="1687513" y="4946650"/>
          <p14:tracePt t="44968" x="1857375" y="4857750"/>
          <p14:tracePt t="44988" x="1955800" y="4705350"/>
          <p14:tracePt t="45008" x="1973263" y="4510088"/>
          <p14:tracePt t="45028" x="1938338" y="4205288"/>
          <p14:tracePt t="45047" x="1847850" y="4081463"/>
          <p14:tracePt t="45067" x="1724025" y="4044950"/>
          <p14:tracePt t="45088" x="1554163" y="4037013"/>
          <p14:tracePt t="45108" x="1330325" y="4044950"/>
          <p14:tracePt t="45128" x="1143000" y="4116388"/>
          <p14:tracePt t="45149" x="982663" y="4232275"/>
          <p14:tracePt t="45169" x="884238" y="4411663"/>
          <p14:tracePt t="45189" x="839788" y="4510088"/>
          <p14:tracePt t="45208" x="839788" y="4545013"/>
          <p14:tracePt t="45227" x="847725" y="4633913"/>
          <p14:tracePt t="45248" x="955675" y="4884738"/>
          <p14:tracePt t="45268" x="1116013" y="4991100"/>
          <p14:tracePt t="45288" x="1295400" y="5018088"/>
          <p14:tracePt t="45308" x="1509713" y="5018088"/>
          <p14:tracePt t="45328" x="1697038" y="4973638"/>
          <p14:tracePt t="45348" x="1847850" y="4840288"/>
          <p14:tracePt t="45368" x="1965325" y="4679950"/>
          <p14:tracePt t="45388" x="2017713" y="4348163"/>
          <p14:tracePt t="45408" x="2017713" y="3768725"/>
          <p14:tracePt t="45428" x="1955800" y="3517900"/>
          <p14:tracePt t="45448" x="1839913" y="3303588"/>
          <p14:tracePt t="45468" x="1704975" y="3295650"/>
          <p14:tracePt t="45487" x="1465263" y="3330575"/>
          <p14:tracePt t="45508" x="1231900" y="3544888"/>
          <p14:tracePt t="45528" x="1062038" y="3732213"/>
          <p14:tracePt t="45548" x="938213" y="3938588"/>
          <p14:tracePt t="45568" x="874713" y="4214813"/>
          <p14:tracePt t="45589" x="866775" y="4348163"/>
          <p14:tracePt t="45610" x="901700" y="4510088"/>
          <p14:tracePt t="45630" x="1000125" y="4687888"/>
          <p14:tracePt t="45648" x="1044575" y="4724400"/>
          <p14:tracePt t="45668" x="1169988" y="4751388"/>
          <p14:tracePt t="45688" x="1419225" y="4741863"/>
          <p14:tracePt t="45708" x="1625600" y="4625975"/>
          <p14:tracePt t="45728" x="1758950" y="4473575"/>
          <p14:tracePt t="45748" x="1884363" y="4340225"/>
          <p14:tracePt t="45768" x="1911350" y="4179888"/>
          <p14:tracePt t="45788" x="1911350" y="3919538"/>
          <p14:tracePt t="45808" x="1812925" y="3786188"/>
          <p14:tracePt t="45828" x="1643063" y="3724275"/>
          <p14:tracePt t="45848" x="1455738" y="3714750"/>
          <p14:tracePt t="45868" x="1268413" y="3759200"/>
          <p14:tracePt t="45889" x="1133475" y="3894138"/>
          <p14:tracePt t="45908" x="1009650" y="4160838"/>
          <p14:tracePt t="45928" x="946150" y="4313238"/>
          <p14:tracePt t="45948" x="946150" y="4537075"/>
          <p14:tracePt t="45968" x="1036638" y="4830763"/>
          <p14:tracePt t="45988" x="1133475" y="4938713"/>
          <p14:tracePt t="46008" x="1258888" y="4991100"/>
          <p14:tracePt t="46029" x="1473200" y="4991100"/>
          <p14:tracePt t="46049" x="1697038" y="4929188"/>
          <p14:tracePt t="46069" x="1822450" y="4822825"/>
          <p14:tracePt t="46090" x="1901825" y="4697413"/>
          <p14:tracePt t="46109" x="1919288" y="4527550"/>
          <p14:tracePt t="46128" x="1919288" y="4456113"/>
          <p14:tracePt t="46148" x="1884363" y="4340225"/>
          <p14:tracePt t="46168" x="1803400" y="4295775"/>
          <p14:tracePt t="46188" x="1697038" y="4276725"/>
          <p14:tracePt t="46208" x="1608138" y="4276725"/>
          <p14:tracePt t="46228" x="1527175" y="4295775"/>
          <p14:tracePt t="46248" x="1482725" y="4303713"/>
          <p14:tracePt t="46268" x="1465263" y="4330700"/>
          <p14:tracePt t="46288" x="1446213" y="4348163"/>
          <p14:tracePt t="46308" x="1428750" y="4367213"/>
          <p14:tracePt t="46328" x="1401763" y="4402138"/>
          <p14:tracePt t="46348" x="1393825" y="4438650"/>
          <p14:tracePt t="46368" x="1374775" y="4465638"/>
          <p14:tracePt t="46427" x="1393825" y="4483100"/>
          <p14:tracePt t="46437" x="1419225" y="4527550"/>
          <p14:tracePt t="46448" x="1490663" y="4562475"/>
          <p14:tracePt t="46468" x="1589088" y="4616450"/>
          <p14:tracePt t="46489" x="1687513" y="4643438"/>
          <p14:tracePt t="46509" x="1758950" y="4643438"/>
          <p14:tracePt t="46529" x="1857375" y="4633913"/>
          <p14:tracePt t="46549" x="1928813" y="4589463"/>
          <p14:tracePt t="46568" x="1955800" y="4554538"/>
          <p14:tracePt t="46588" x="1965325" y="4402138"/>
          <p14:tracePt t="46608" x="1857375" y="4125913"/>
          <p14:tracePt t="46628" x="1704975" y="4000500"/>
          <p14:tracePt t="46648" x="1536700" y="3919538"/>
          <p14:tracePt t="46668" x="1339850" y="3919538"/>
          <p14:tracePt t="46688" x="1133475" y="3965575"/>
          <p14:tracePt t="46708" x="982663" y="4054475"/>
          <p14:tracePt t="46728" x="866775" y="4170363"/>
          <p14:tracePt t="46748" x="812800" y="4330700"/>
          <p14:tracePt t="46768" x="768350" y="4554538"/>
          <p14:tracePt t="46788" x="768350" y="4660900"/>
          <p14:tracePt t="46808" x="776288" y="4759325"/>
          <p14:tracePt t="46828" x="822325" y="4830763"/>
          <p14:tracePt t="46848" x="893763" y="4894263"/>
          <p14:tracePt t="46868" x="928688" y="4902200"/>
          <p14:tracePt t="46888" x="938213" y="4902200"/>
          <p14:tracePt t="47133" x="955675" y="4894263"/>
          <p14:tracePt t="47143" x="973138" y="4884738"/>
          <p14:tracePt t="47154" x="1027113" y="4867275"/>
          <p14:tracePt t="47168" x="1098550" y="4840288"/>
          <p14:tracePt t="47188" x="1241425" y="4751388"/>
          <p14:tracePt t="47208" x="1339850" y="4660900"/>
          <p14:tracePt t="47228" x="1411288" y="4572000"/>
          <p14:tracePt t="47248" x="1446213" y="4483100"/>
          <p14:tracePt t="47268" x="1455738" y="4456113"/>
          <p14:tracePt t="47288" x="1455738" y="4419600"/>
          <p14:tracePt t="47308" x="1446213" y="4402138"/>
          <p14:tracePt t="47328" x="1438275" y="4384675"/>
          <p14:tracePt t="47348" x="1428750" y="4384675"/>
          <p14:tracePt t="47369" x="1419225" y="4384675"/>
          <p14:tracePt t="47389" x="1384300" y="4384675"/>
          <p14:tracePt t="47410" x="1366838" y="4394200"/>
          <p14:tracePt t="47430" x="1339850" y="4402138"/>
          <p14:tracePt t="47448" x="1322388" y="4402138"/>
          <p14:tracePt t="47468" x="1258888" y="4411663"/>
          <p14:tracePt t="47488" x="1133475" y="4411663"/>
          <p14:tracePt t="47508" x="1000125" y="4375150"/>
          <p14:tracePt t="47528" x="884238" y="4340225"/>
          <p14:tracePt t="47531" x="884238" y="4330700"/>
          <p14:tracePt t="47548" x="874713" y="4322763"/>
          <p14:tracePt t="47568" x="866775" y="4276725"/>
          <p14:tracePt t="47588" x="866775" y="4214813"/>
          <p14:tracePt t="47608" x="847725" y="4125913"/>
          <p14:tracePt t="47628" x="839788" y="4089400"/>
          <p14:tracePt t="47696" x="830263" y="4089400"/>
          <p14:tracePt t="47767" x="822325" y="4071938"/>
          <p14:tracePt t="47778" x="812800" y="4054475"/>
          <p14:tracePt t="47789" x="795338" y="4037013"/>
          <p14:tracePt t="47808" x="768350" y="4010025"/>
          <p14:tracePt t="47829" x="758825" y="3973513"/>
          <p14:tracePt t="47850" x="750888" y="3938588"/>
          <p14:tracePt t="47870" x="750888" y="3911600"/>
          <p14:tracePt t="47889" x="750888" y="3902075"/>
          <p14:tracePt t="48074" x="750888" y="3884613"/>
          <p14:tracePt t="48084" x="750888" y="3867150"/>
          <p14:tracePt t="48094" x="750888" y="3848100"/>
          <p14:tracePt t="48108" x="750888" y="3830638"/>
          <p14:tracePt t="48128" x="750888" y="3759200"/>
          <p14:tracePt t="48149" x="750888" y="3705225"/>
          <p14:tracePt t="48168" x="750888" y="3687763"/>
          <p14:tracePt t="48188" x="750888" y="3679825"/>
          <p14:tracePt t="48504" x="750888" y="3705225"/>
          <p14:tracePt t="48515" x="750888" y="3732213"/>
          <p14:tracePt t="48528" x="750888" y="3759200"/>
          <p14:tracePt t="48548" x="750888" y="3786188"/>
          <p14:tracePt t="48568" x="750888" y="3822700"/>
          <p14:tracePt t="48588" x="768350" y="3884613"/>
          <p14:tracePt t="48609" x="795338" y="4098925"/>
          <p14:tracePt t="48628" x="839788" y="4241800"/>
          <p14:tracePt t="48648" x="884238" y="4375150"/>
          <p14:tracePt t="48668" x="946150" y="4545013"/>
          <p14:tracePt t="48688" x="1017588" y="4608513"/>
          <p14:tracePt t="48708" x="1108075" y="4660900"/>
          <p14:tracePt t="48729" x="1152525" y="4705350"/>
          <p14:tracePt t="48750" x="1179513" y="4759325"/>
          <p14:tracePt t="48769" x="1179513" y="4776788"/>
          <p14:tracePt t="48810" x="1231900" y="4894263"/>
          <p14:tracePt t="48828" x="1285875" y="4983163"/>
          <p14:tracePt t="48848" x="1366838" y="5062538"/>
          <p14:tracePt t="48868" x="1428750" y="5126038"/>
          <p14:tracePt t="48888" x="1455738" y="5143500"/>
          <p14:tracePt t="48908" x="1527175" y="5170488"/>
          <p14:tracePt t="48929" x="1625600" y="5170488"/>
          <p14:tracePt t="48948" x="1724025" y="5170488"/>
          <p14:tracePt t="48968" x="1785938" y="5170488"/>
          <p14:tracePt t="48988" x="1839913" y="5081588"/>
          <p14:tracePt t="49008" x="1884363" y="4973638"/>
          <p14:tracePt t="49028" x="1893888" y="4803775"/>
          <p14:tracePt t="49048" x="1874838" y="4562475"/>
          <p14:tracePt t="49068" x="1768475" y="4340225"/>
          <p14:tracePt t="49088" x="1616075" y="4187825"/>
          <p14:tracePt t="49109" x="1438275" y="4116388"/>
          <p14:tracePt t="49128" x="1214438" y="4098925"/>
          <p14:tracePt t="49148" x="1062038" y="4098925"/>
          <p14:tracePt t="49168" x="955675" y="4152900"/>
          <p14:tracePt t="49189" x="884238" y="4251325"/>
          <p14:tracePt t="49210" x="839788" y="4330700"/>
          <p14:tracePt t="49230" x="795338" y="4429125"/>
          <p14:tracePt t="49249" x="768350" y="4537075"/>
          <p14:tracePt t="49268" x="758825" y="4598988"/>
          <p14:tracePt t="49288" x="758825" y="4741863"/>
          <p14:tracePt t="49308" x="758825" y="4813300"/>
          <p14:tracePt t="49348" x="822325" y="4822825"/>
          <p14:tracePt t="49368" x="911225" y="4822825"/>
          <p14:tracePt t="49389" x="990600" y="4822825"/>
          <p14:tracePt t="49408" x="1036638" y="4822825"/>
          <p14:tracePt t="49428" x="1044575" y="4822825"/>
          <p14:tracePt t="49448" x="1071563" y="4822825"/>
          <p14:tracePt t="49468" x="1108075" y="4822825"/>
          <p14:tracePt t="49488" x="1125538" y="4822825"/>
          <p14:tracePt t="49528" x="1125538" y="4813300"/>
          <p14:tracePt t="49629" x="1133475" y="4813300"/>
          <p14:tracePt t="49640" x="1152525" y="4813300"/>
          <p14:tracePt t="49650" x="1160463" y="4795838"/>
          <p14:tracePt t="49670" x="1204913" y="4776788"/>
          <p14:tracePt t="49690" x="1258888" y="4751388"/>
          <p14:tracePt t="49709" x="1303338" y="4724400"/>
          <p14:tracePt t="49728" x="1401763" y="4652963"/>
          <p14:tracePt t="49749" x="1446213" y="4616450"/>
          <p14:tracePt t="49768" x="1465263" y="4608513"/>
          <p14:tracePt t="49864" x="1455738" y="4608513"/>
          <p14:tracePt t="50264" x="1455738" y="4616450"/>
          <p14:tracePt t="50273" x="1455738" y="4633913"/>
          <p14:tracePt t="50288" x="1438275" y="4670425"/>
          <p14:tracePt t="50309" x="1419225" y="4714875"/>
          <p14:tracePt t="50329" x="1419225" y="4786313"/>
          <p14:tracePt t="50349" x="1419225" y="4857750"/>
          <p14:tracePt t="50368" x="1455738" y="4965700"/>
          <p14:tracePt t="50389" x="1527175" y="5045075"/>
          <p14:tracePt t="50409" x="1633538" y="5081588"/>
          <p14:tracePt t="50429" x="1776413" y="5089525"/>
          <p14:tracePt t="50449" x="1874838" y="5062538"/>
          <p14:tracePt t="50693" x="1938338" y="5054600"/>
          <p14:tracePt t="50703" x="2062163" y="5037138"/>
          <p14:tracePt t="50713" x="2179638" y="5027613"/>
          <p14:tracePt t="50728" x="2303463" y="5027613"/>
          <p14:tracePt t="50749" x="2714625" y="4991100"/>
          <p14:tracePt t="50768" x="2928938" y="4965700"/>
          <p14:tracePt t="50789" x="3089275" y="4911725"/>
          <p14:tracePt t="50809" x="3170238" y="4867275"/>
          <p14:tracePt t="50829" x="3187700" y="4822825"/>
          <p14:tracePt t="50849" x="3152775" y="4724400"/>
          <p14:tracePt t="50869" x="3000375" y="4572000"/>
          <p14:tracePt t="50889" x="2911475" y="4483100"/>
          <p14:tracePt t="50909" x="2857500" y="4411663"/>
          <p14:tracePt t="50929" x="2786063" y="4322763"/>
          <p14:tracePt t="50949" x="2705100" y="4232275"/>
          <p14:tracePt t="50969" x="2581275" y="4089400"/>
          <p14:tracePt t="50990" x="2490788" y="4010025"/>
          <p14:tracePt t="51011" x="2438400" y="3983038"/>
          <p14:tracePt t="51030" x="2366963" y="3973513"/>
          <p14:tracePt t="51051" x="2322513" y="3956050"/>
          <p14:tracePt t="51070" x="2276475" y="3956050"/>
          <p14:tracePt t="51089" x="2251075" y="3946525"/>
          <p14:tracePt t="51109" x="2205038" y="3929063"/>
          <p14:tracePt t="51129" x="2152650" y="3929063"/>
          <p14:tracePt t="51149" x="2116138" y="3929063"/>
          <p14:tracePt t="51169" x="2089150" y="3929063"/>
          <p14:tracePt t="51189" x="2071688" y="3929063"/>
          <p14:tracePt t="51209" x="2062163" y="3929063"/>
          <p14:tracePt t="51460" x="2062163" y="3946525"/>
          <p14:tracePt t="51470" x="2062163" y="3973513"/>
          <p14:tracePt t="51490" x="2089150" y="4037013"/>
          <p14:tracePt t="51509" x="2108200" y="4054475"/>
          <p14:tracePt t="51529" x="2152650" y="4160838"/>
          <p14:tracePt t="51532" x="2170113" y="4214813"/>
          <p14:tracePt t="51549" x="2197100" y="4286250"/>
          <p14:tracePt t="51569" x="2241550" y="4367213"/>
          <p14:tracePt t="51589" x="2295525" y="4446588"/>
          <p14:tracePt t="51609" x="2322513" y="4473575"/>
          <p14:tracePt t="51629" x="2339975" y="4518025"/>
          <p14:tracePt t="51649" x="2347913" y="4554538"/>
          <p14:tracePt t="51669" x="2347913" y="4572000"/>
          <p14:tracePt t="51930" x="2339975" y="4598988"/>
          <p14:tracePt t="51940" x="2330450" y="4616450"/>
          <p14:tracePt t="51951" x="2312988" y="4670425"/>
          <p14:tracePt t="51970" x="2295525" y="4714875"/>
          <p14:tracePt t="51989" x="2295525" y="4768850"/>
          <p14:tracePt t="52009" x="2330450" y="4822825"/>
          <p14:tracePt t="52029" x="2419350" y="4857750"/>
          <p14:tracePt t="52032" x="2500313" y="4857750"/>
          <p14:tracePt t="52049" x="2554288" y="4857750"/>
          <p14:tracePt t="52069" x="2714625" y="4813300"/>
          <p14:tracePt t="52089" x="2857500" y="4714875"/>
          <p14:tracePt t="52109" x="2955925" y="4581525"/>
          <p14:tracePt t="52129" x="3009900" y="4465638"/>
          <p14:tracePt t="52149" x="3009900" y="4259263"/>
          <p14:tracePt t="52169" x="2946400" y="4062413"/>
          <p14:tracePt t="52189" x="2830513" y="3902075"/>
          <p14:tracePt t="52209" x="2687638" y="3786188"/>
          <p14:tracePt t="52229" x="2517775" y="3759200"/>
          <p14:tracePt t="52249" x="2357438" y="3759200"/>
          <p14:tracePt t="52269" x="2241550" y="3768725"/>
          <p14:tracePt t="52289" x="2089150" y="3840163"/>
          <p14:tracePt t="52309" x="1973263" y="3973513"/>
          <p14:tracePt t="52330" x="1901825" y="4108450"/>
          <p14:tracePt t="52350" x="1857375" y="4205288"/>
          <p14:tracePt t="52371" x="1839913" y="4357688"/>
          <p14:tracePt t="52390" x="1830388" y="4598988"/>
          <p14:tracePt t="52410" x="1839913" y="4679950"/>
          <p14:tracePt t="52429" x="1911350" y="4840288"/>
          <p14:tracePt t="52449" x="2009775" y="5018088"/>
          <p14:tracePt t="52469" x="2152650" y="5160963"/>
          <p14:tracePt t="52489" x="2241550" y="5224463"/>
          <p14:tracePt t="52509" x="2322513" y="5259388"/>
          <p14:tracePt t="52529" x="2473325" y="5268913"/>
          <p14:tracePt t="52550" x="2633663" y="5268913"/>
          <p14:tracePt t="52569" x="2751138" y="5214938"/>
          <p14:tracePt t="52589" x="2813050" y="5133975"/>
          <p14:tracePt t="52609" x="2857500" y="5072063"/>
          <p14:tracePt t="52629" x="2894013" y="5000625"/>
          <p14:tracePt t="52649" x="2911475" y="4919663"/>
          <p14:tracePt t="52669" x="2911475" y="4894263"/>
          <p14:tracePt t="52759" x="2901950" y="4894263"/>
          <p14:tracePt t="52769" x="2894013" y="4894263"/>
          <p14:tracePt t="52779" x="2884488" y="4894263"/>
          <p14:tracePt t="52791" x="2874963" y="4894263"/>
          <p14:tracePt t="52811" x="2867025" y="4894263"/>
          <p14:tracePt t="57274" x="2901950" y="4894263"/>
          <p14:tracePt t="57295" x="3071813" y="4884738"/>
          <p14:tracePt t="57315" x="3509963" y="4803775"/>
          <p14:tracePt t="57338" x="3973513" y="4751388"/>
          <p14:tracePt t="57357" x="4357688" y="4714875"/>
          <p14:tracePt t="57376" x="4633913" y="4705350"/>
          <p14:tracePt t="57396" x="4840288" y="4705350"/>
          <p14:tracePt t="57416" x="5037138" y="4751388"/>
          <p14:tracePt t="57435" x="5197475" y="4776788"/>
          <p14:tracePt t="57455" x="5241925" y="4776788"/>
          <p14:tracePt t="57475" x="5251450" y="4776788"/>
          <p14:tracePt t="57494" x="5241925" y="4776788"/>
          <p14:tracePt t="57714" x="5295900" y="4786313"/>
          <p14:tracePt t="57735" x="5473700" y="4857750"/>
          <p14:tracePt t="57756" x="5688013" y="4919663"/>
          <p14:tracePt t="57775" x="5956300" y="5037138"/>
          <p14:tracePt t="57797" x="6116638" y="5081588"/>
          <p14:tracePt t="57816" x="6242050" y="5089525"/>
          <p14:tracePt t="58135" x="6224588" y="5089525"/>
          <p14:tracePt t="58150" x="6072188" y="5037138"/>
          <p14:tracePt t="58170" x="5803900" y="4795838"/>
          <p14:tracePt t="58190" x="5581650" y="4660900"/>
          <p14:tracePt t="58211" x="5438775" y="4589463"/>
          <p14:tracePt t="58232" x="5394325" y="4554538"/>
          <p14:tracePt t="58251" x="5384800" y="4500563"/>
          <p14:tracePt t="58270" x="5384800" y="4465638"/>
          <p14:tracePt t="58528" x="5402263" y="4483100"/>
          <p14:tracePt t="58538" x="5456238" y="4510088"/>
          <p14:tracePt t="58550" x="5527675" y="4562475"/>
          <p14:tracePt t="58570" x="5705475" y="4670425"/>
          <p14:tracePt t="58590" x="5929313" y="4759325"/>
          <p14:tracePt t="58610" x="6045200" y="4768850"/>
          <p14:tracePt t="58630" x="6161088" y="4751388"/>
          <p14:tracePt t="58651" x="6259513" y="4697413"/>
          <p14:tracePt t="58671" x="6286500" y="4660900"/>
          <p14:tracePt t="58691" x="6286500" y="4581525"/>
          <p14:tracePt t="58712" x="6143625" y="4465638"/>
          <p14:tracePt t="58731" x="5929313" y="4322763"/>
          <p14:tracePt t="58750" x="5751513" y="4241800"/>
          <p14:tracePt t="58770" x="5491163" y="4187825"/>
          <p14:tracePt t="58790" x="5214938" y="4170363"/>
          <p14:tracePt t="58810" x="5027613" y="4179888"/>
          <p14:tracePt t="58831" x="4946650" y="4224338"/>
          <p14:tracePt t="58850" x="4894263" y="4330700"/>
          <p14:tracePt t="58870" x="4875213" y="4375150"/>
          <p14:tracePt t="58890" x="4875213" y="4402138"/>
          <p14:tracePt t="58911" x="4902200" y="4465638"/>
          <p14:tracePt t="58930" x="4983163" y="4545013"/>
          <p14:tracePt t="58950" x="5116513" y="4679950"/>
          <p14:tracePt t="58970" x="5394325" y="4867275"/>
          <p14:tracePt t="58990" x="5634038" y="4902200"/>
          <p14:tracePt t="59010" x="5884863" y="4911725"/>
          <p14:tracePt t="59030" x="6054725" y="4867275"/>
          <p14:tracePt t="59050" x="6153150" y="4776788"/>
          <p14:tracePt t="59070" x="6224588" y="4625975"/>
          <p14:tracePt t="59090" x="6224588" y="4483100"/>
          <p14:tracePt t="59315" x="6215063" y="4483100"/>
          <p14:tracePt t="59326" x="6180138" y="4483100"/>
          <p14:tracePt t="59336" x="6143625" y="4491038"/>
          <p14:tracePt t="59350" x="6081713" y="4510088"/>
          <p14:tracePt t="59370" x="5902325" y="4518025"/>
          <p14:tracePt t="59390" x="5715000" y="4537075"/>
          <p14:tracePt t="59410" x="5616575" y="4572000"/>
          <p14:tracePt t="59430" x="5554663" y="4616450"/>
          <p14:tracePt t="59450" x="5527675" y="4670425"/>
          <p14:tracePt t="59470" x="5518150" y="4705350"/>
          <p14:tracePt t="59491" x="5572125" y="4822825"/>
          <p14:tracePt t="59510" x="5724525" y="4894263"/>
          <p14:tracePt t="59530" x="5938838" y="4919663"/>
          <p14:tracePt t="59551" x="6126163" y="4894263"/>
          <p14:tracePt t="59868" x="6089650" y="4894263"/>
          <p14:tracePt t="59878" x="6027738" y="4902200"/>
          <p14:tracePt t="59890" x="5938838" y="4938713"/>
          <p14:tracePt t="59911" x="5813425" y="4946650"/>
          <p14:tracePt t="59930" x="5732463" y="4956175"/>
          <p14:tracePt t="59950" x="5680075" y="4965700"/>
          <p14:tracePt t="59971" x="5661025" y="4973638"/>
          <p14:tracePt t="60042" x="5680075" y="4965700"/>
          <p14:tracePt t="60052" x="5715000" y="4938713"/>
          <p14:tracePt t="60072" x="5803900" y="4857750"/>
          <p14:tracePt t="60090" x="5867400" y="4813300"/>
          <p14:tracePt t="60110" x="5965825" y="4732338"/>
          <p14:tracePt t="60131" x="6054725" y="4652963"/>
          <p14:tracePt t="60150" x="6126163" y="4581525"/>
          <p14:tracePt t="60171" x="6205538" y="4483100"/>
          <p14:tracePt t="60190" x="6224588" y="4456113"/>
          <p14:tracePt t="60210" x="6215063" y="4446588"/>
          <p14:tracePt t="60230" x="6134100" y="4419600"/>
          <p14:tracePt t="60250" x="5983288" y="4402138"/>
          <p14:tracePt t="60270" x="5840413" y="4402138"/>
          <p14:tracePt t="60290" x="5724525" y="4402138"/>
          <p14:tracePt t="60310" x="5608638" y="4419600"/>
          <p14:tracePt t="60331" x="5518150" y="4491038"/>
          <p14:tracePt t="60350" x="5465763" y="4554538"/>
          <p14:tracePt t="60370" x="5456238" y="4581525"/>
          <p14:tracePt t="60390" x="5456238" y="4616450"/>
          <p14:tracePt t="60410" x="5465763" y="4687888"/>
          <p14:tracePt t="60430" x="5491163" y="4768850"/>
          <p14:tracePt t="60451" x="5572125" y="4911725"/>
          <p14:tracePt t="60473" x="5643563" y="4983163"/>
          <p14:tracePt t="60492" x="5776913" y="5000625"/>
          <p14:tracePt t="60513" x="6018213" y="5000625"/>
          <p14:tracePt t="60532" x="6215063" y="4929188"/>
          <p14:tracePt t="60551" x="6276975" y="4884738"/>
          <p14:tracePt t="60570" x="6384925" y="4751388"/>
          <p14:tracePt t="60590" x="6411913" y="4608513"/>
          <p14:tracePt t="60610" x="6375400" y="4419600"/>
          <p14:tracePt t="60630" x="6232525" y="4241800"/>
          <p14:tracePt t="60650" x="6081713" y="4170363"/>
          <p14:tracePt t="60670" x="5822950" y="4133850"/>
          <p14:tracePt t="60690" x="5653088" y="4133850"/>
          <p14:tracePt t="60710" x="5554663" y="4170363"/>
          <p14:tracePt t="60730" x="5491163" y="4232275"/>
          <p14:tracePt t="60750" x="5465763" y="4303713"/>
          <p14:tracePt t="60790" x="5473700" y="4330700"/>
          <p14:tracePt t="60810" x="5491163" y="4357688"/>
          <p14:tracePt t="60831" x="5518150" y="4384675"/>
          <p14:tracePt t="60850" x="5527675" y="4402138"/>
          <p14:tracePt t="61065" x="5518150" y="4402138"/>
          <p14:tracePt t="61075" x="5491163" y="4394200"/>
          <p14:tracePt t="61090" x="5438775" y="4340225"/>
          <p14:tracePt t="61110" x="5295900" y="4089400"/>
          <p14:tracePt t="61131" x="5224463" y="3875088"/>
          <p14:tracePt t="61150" x="5180013" y="3803650"/>
          <p14:tracePt t="61171" x="5160963" y="3768725"/>
          <p14:tracePt t="61191" x="5153025" y="3759200"/>
          <p14:tracePt t="61211" x="5143500" y="3759200"/>
          <p14:tracePt t="61239" x="5133975" y="3759200"/>
          <p14:tracePt t="61250" x="5126038" y="3776663"/>
          <p14:tracePt t="61270" x="5126038" y="3840163"/>
          <p14:tracePt t="61291" x="5126038" y="3956050"/>
          <p14:tracePt t="61311" x="5170488" y="4017963"/>
          <p14:tracePt t="61332" x="5205413" y="4044950"/>
          <p14:tracePt t="61351" x="5224463" y="4044950"/>
          <p14:tracePt t="61371" x="5232400" y="3983038"/>
          <p14:tracePt t="61392" x="5232400" y="3759200"/>
          <p14:tracePt t="61413" x="5232400" y="3616325"/>
          <p14:tracePt t="61431" x="5232400" y="3562350"/>
          <p14:tracePt t="61451" x="5214938" y="3465513"/>
          <p14:tracePt t="61471" x="5205413" y="3465513"/>
          <p14:tracePt t="61491" x="5197475" y="3473450"/>
          <p14:tracePt t="61511" x="5160963" y="3536950"/>
          <p14:tracePt t="61530" x="5153025" y="3608388"/>
          <p14:tracePt t="61551" x="5232400" y="3786188"/>
          <p14:tracePt t="61571" x="5473700" y="4062413"/>
          <p14:tracePt t="61591" x="5661025" y="4152900"/>
          <p14:tracePt t="61610" x="5822950" y="4197350"/>
          <p14:tracePt t="61631" x="6000750" y="4251325"/>
          <p14:tracePt t="61872" x="6027738" y="4268788"/>
          <p14:tracePt t="61883" x="6108700" y="4340225"/>
          <p14:tracePt t="61893" x="6188075" y="4375150"/>
          <p14:tracePt t="61911" x="6330950" y="4465638"/>
          <p14:tracePt t="61931" x="6697663" y="4581525"/>
          <p14:tracePt t="61951" x="6991350" y="4660900"/>
          <p14:tracePt t="61971" x="7197725" y="4705350"/>
          <p14:tracePt t="61991" x="7340600" y="4714875"/>
          <p14:tracePt t="62011" x="7385050" y="4714875"/>
          <p14:tracePt t="62128" x="7367588" y="4714875"/>
          <p14:tracePt t="62139" x="7348538" y="4705350"/>
          <p14:tracePt t="62150" x="7331075" y="4687888"/>
          <p14:tracePt t="62171" x="7259638" y="4643438"/>
          <p14:tracePt t="62191" x="7188200" y="4572000"/>
          <p14:tracePt t="62211" x="7062788" y="4465638"/>
          <p14:tracePt t="62231" x="6867525" y="4367213"/>
          <p14:tracePt t="62251" x="6705600" y="4313238"/>
          <p14:tracePt t="62272" x="6643688" y="4313238"/>
          <p14:tracePt t="62293" x="6589713" y="4313238"/>
          <p14:tracePt t="62313" x="6572250" y="4322763"/>
          <p14:tracePt t="62332" x="6562725" y="4357688"/>
          <p14:tracePt t="62351" x="6562725" y="4384675"/>
          <p14:tracePt t="62371" x="6562725" y="4527550"/>
          <p14:tracePt t="62391" x="6572250" y="4608513"/>
          <p14:tracePt t="62411" x="6634163" y="4714875"/>
          <p14:tracePt t="62431" x="6705600" y="4848225"/>
          <p14:tracePt t="62451" x="6813550" y="5000625"/>
          <p14:tracePt t="62471" x="6973888" y="5045075"/>
          <p14:tracePt t="62491" x="7161213" y="5054600"/>
          <p14:tracePt t="62511" x="7385050" y="5037138"/>
          <p14:tracePt t="62531" x="7518400" y="4946650"/>
          <p14:tracePt t="62551" x="7608888" y="4867275"/>
          <p14:tracePt t="62571" x="7680325" y="4732338"/>
          <p14:tracePt t="62591" x="7697788" y="4608513"/>
          <p14:tracePt t="62611" x="7680325" y="4429125"/>
          <p14:tracePt t="62631" x="7608888" y="4259263"/>
          <p14:tracePt t="62651" x="7456488" y="4143375"/>
          <p14:tracePt t="62671" x="7197725" y="4062413"/>
          <p14:tracePt t="62691" x="6983413" y="4054475"/>
          <p14:tracePt t="62712" x="6777038" y="4062413"/>
          <p14:tracePt t="62733" x="6653213" y="4143375"/>
          <p14:tracePt t="62752" x="6608763" y="4214813"/>
          <p14:tracePt t="62773" x="6608763" y="4330700"/>
          <p14:tracePt t="62793" x="6608763" y="4473575"/>
          <p14:tracePt t="62811" x="6608763" y="4537075"/>
          <p14:tracePt t="62832" x="6688138" y="4679950"/>
          <p14:tracePt t="62851" x="6777038" y="4830763"/>
          <p14:tracePt t="62871" x="6894513" y="4919663"/>
          <p14:tracePt t="62891" x="7000875" y="4919663"/>
          <p14:tracePt t="62911" x="7099300" y="4867275"/>
          <p14:tracePt t="62931" x="7197725" y="4776788"/>
          <p14:tracePt t="62951" x="7296150" y="4679950"/>
          <p14:tracePt t="62971" x="7348538" y="4581525"/>
          <p14:tracePt t="62991" x="7358063" y="4518025"/>
          <p14:tracePt t="63011" x="7358063" y="4473575"/>
          <p14:tracePt t="63031" x="7340600" y="4419600"/>
          <p14:tracePt t="63051" x="7259638" y="4402138"/>
          <p14:tracePt t="63071" x="7180263" y="4402138"/>
          <p14:tracePt t="63091" x="7153275" y="4402138"/>
          <p14:tracePt t="63346" x="7134225" y="4402138"/>
          <p14:tracePt t="63355" x="7116763" y="4402138"/>
          <p14:tracePt t="63370" x="7045325" y="4340225"/>
          <p14:tracePt t="63391" x="6840538" y="4160838"/>
          <p14:tracePt t="63411" x="6616700" y="3973513"/>
          <p14:tracePt t="63431" x="6491288" y="3822700"/>
          <p14:tracePt t="63451" x="6446838" y="3724275"/>
          <p14:tracePt t="63471" x="6438900" y="3670300"/>
          <p14:tracePt t="63499" x="6438900" y="3660775"/>
          <p14:tracePt t="63653" x="6429375" y="3660775"/>
          <p14:tracePt t="63683" x="6419850" y="3660775"/>
          <p14:tracePt t="63704" x="6411913" y="3660775"/>
          <p14:tracePt t="63754" x="6394450" y="3660775"/>
          <p14:tracePt t="63765" x="6384925" y="3660775"/>
          <p14:tracePt t="63785" x="6367463" y="3670300"/>
          <p14:tracePt t="63796" x="6348413" y="3687763"/>
          <p14:tracePt t="63811" x="6348413" y="3697288"/>
          <p14:tracePt t="63831" x="6330950" y="3724275"/>
          <p14:tracePt t="63851" x="6330950" y="3759200"/>
          <p14:tracePt t="63871" x="6330950" y="3786188"/>
          <p14:tracePt t="63891" x="6367463" y="3830638"/>
          <p14:tracePt t="63911" x="6446838" y="3902075"/>
          <p14:tracePt t="63931" x="6554788" y="3938588"/>
          <p14:tracePt t="63951" x="6653213" y="3956050"/>
          <p14:tracePt t="63971" x="6732588" y="3956050"/>
          <p14:tracePt t="63991" x="6796088" y="3894138"/>
          <p14:tracePt t="64011" x="6823075" y="3830638"/>
          <p14:tracePt t="64031" x="6831013" y="3759200"/>
          <p14:tracePt t="64052" x="6831013" y="3697288"/>
          <p14:tracePt t="64072" x="6777038" y="3633788"/>
          <p14:tracePt t="64093" x="6670675" y="3598863"/>
          <p14:tracePt t="64113" x="6599238" y="3598863"/>
          <p14:tracePt t="64132" x="6537325" y="3679825"/>
          <p14:tracePt t="64151" x="6518275" y="3714750"/>
          <p14:tracePt t="64171" x="6518275" y="3803650"/>
          <p14:tracePt t="64191" x="6527800" y="3956050"/>
          <p14:tracePt t="64211" x="6626225" y="4143375"/>
          <p14:tracePt t="64231" x="6777038" y="4214813"/>
          <p14:tracePt t="64251" x="6929438" y="4232275"/>
          <p14:tracePt t="64271" x="7010400" y="4224338"/>
          <p14:tracePt t="64461" x="7010400" y="4286250"/>
          <p14:tracePt t="64471" x="7010400" y="4384675"/>
          <p14:tracePt t="64481" x="7010400" y="4429125"/>
          <p14:tracePt t="64492" x="7027863" y="4491038"/>
          <p14:tracePt t="64512" x="7134225" y="4705350"/>
          <p14:tracePt t="64533" x="7269163" y="4929188"/>
          <p14:tracePt t="64553" x="7429500" y="4973638"/>
          <p14:tracePt t="64573" x="7518400" y="4973638"/>
          <p14:tracePt t="64592" x="7554913" y="4965700"/>
          <p14:tracePt t="64611" x="7599363" y="4902200"/>
          <p14:tracePt t="64631" x="7653338" y="4867275"/>
          <p14:tracePt t="64870" x="7634288" y="4840288"/>
          <p14:tracePt t="64879" x="7527925" y="4776788"/>
          <p14:tracePt t="64891" x="7385050" y="4697413"/>
          <p14:tracePt t="64911" x="7116763" y="4527550"/>
          <p14:tracePt t="64931" x="6929438" y="4303713"/>
          <p14:tracePt t="64951" x="6804025" y="4054475"/>
          <p14:tracePt t="64972" x="6804025" y="3965575"/>
          <p14:tracePt t="64992" x="6813550" y="3919538"/>
          <p14:tracePt t="65014" x="6894513" y="3894138"/>
          <p14:tracePt t="65032" x="6938963" y="3884613"/>
          <p14:tracePt t="65035" x="6983413" y="3875088"/>
          <p14:tracePt t="65052" x="7027863" y="3875088"/>
          <p14:tracePt t="65071" x="7126288" y="3884613"/>
          <p14:tracePt t="65091" x="7197725" y="3911600"/>
          <p14:tracePt t="65111" x="7205663" y="3911600"/>
          <p14:tracePt t="65136" x="7197725" y="3911600"/>
          <p14:tracePt t="65151" x="7161213" y="3911600"/>
          <p14:tracePt t="65171" x="7062788" y="3919538"/>
          <p14:tracePt t="65191" x="6965950" y="3956050"/>
          <p14:tracePt t="65211" x="6902450" y="3990975"/>
          <p14:tracePt t="65231" x="6867525" y="4037013"/>
          <p14:tracePt t="65251" x="6840538" y="4143375"/>
          <p14:tracePt t="65271" x="6848475" y="4259263"/>
          <p14:tracePt t="65291" x="6965950" y="4348163"/>
          <p14:tracePt t="65311" x="7188200" y="4510088"/>
          <p14:tracePt t="65332" x="7385050" y="4625975"/>
          <p14:tracePt t="65352" x="7500938" y="4625975"/>
          <p14:tracePt t="65371" x="7545388" y="4554538"/>
          <p14:tracePt t="65392" x="7545388" y="4367213"/>
          <p14:tracePt t="65412" x="7402513" y="3938588"/>
          <p14:tracePt t="65433" x="7251700" y="3813175"/>
          <p14:tracePt t="65453" x="7116763" y="3803650"/>
          <p14:tracePt t="65473" x="7000875" y="3848100"/>
          <p14:tracePt t="65491" x="6973888" y="3902075"/>
          <p14:tracePt t="65512" x="6929438" y="4179888"/>
          <p14:tracePt t="65531" x="6983413" y="4465638"/>
          <p14:tracePt t="65535" x="7126288" y="4973638"/>
          <p14:tracePt t="65552" x="7269163" y="5251450"/>
          <p14:tracePt t="65571" x="7537450" y="5795963"/>
          <p14:tracePt t="65591" x="7634288" y="5902325"/>
          <p14:tracePt t="65997" x="7562850" y="5929313"/>
          <p14:tracePt t="66005" x="7491413" y="5884863"/>
          <p14:tracePt t="66015" x="7385050" y="5776913"/>
          <p14:tracePt t="66031" x="7232650" y="5572125"/>
          <p14:tracePt t="66051" x="6875463" y="5143500"/>
          <p14:tracePt t="66071" x="6527800" y="4545013"/>
          <p14:tracePt t="66091" x="6394450" y="4259263"/>
          <p14:tracePt t="66112" x="6348413" y="4116388"/>
          <p14:tracePt t="66132" x="6330950" y="4054475"/>
          <p14:tracePt t="66152" x="6330950" y="4037013"/>
          <p14:tracePt t="66271" x="6330950" y="4044950"/>
          <p14:tracePt t="66332" x="6330950" y="3983038"/>
          <p14:tracePt t="66342" x="6348413" y="3946525"/>
          <p14:tracePt t="66354" x="6367463" y="3911600"/>
          <p14:tracePt t="66374" x="6384925" y="3857625"/>
          <p14:tracePt t="66392" x="6394450" y="3830638"/>
          <p14:tracePt t="66412" x="6402388" y="3813175"/>
          <p14:tracePt t="66588" x="6394450" y="3813175"/>
          <p14:tracePt t="66609" x="6384925" y="3822700"/>
          <p14:tracePt t="66629" x="6384925" y="3830638"/>
          <p14:tracePt t="66741" x="6394450" y="3840163"/>
          <p14:tracePt t="66751" x="6402388" y="3848100"/>
          <p14:tracePt t="66761" x="6402388" y="3867150"/>
          <p14:tracePt t="66773" x="6411913" y="3919538"/>
          <p14:tracePt t="66793" x="6438900" y="4197350"/>
          <p14:tracePt t="66813" x="6680200" y="5133975"/>
          <p14:tracePt t="66832" x="6894513" y="5786438"/>
          <p14:tracePt t="78891" x="6796088" y="5768975"/>
          <p14:tracePt t="78899" x="6769100" y="5768975"/>
          <p14:tracePt t="78914" x="6742113" y="5768975"/>
          <p14:tracePt t="78934" x="6688138" y="5768975"/>
          <p14:tracePt t="78954" x="6653213" y="5768975"/>
          <p14:tracePt t="78975" x="6608763" y="5776913"/>
          <p14:tracePt t="78995" x="6527800" y="5822950"/>
          <p14:tracePt t="79014" x="6473825" y="5857875"/>
          <p14:tracePt t="79034" x="6411913" y="5911850"/>
          <p14:tracePt t="79054" x="6384925" y="5946775"/>
          <p14:tracePt t="79074" x="6348413" y="5956300"/>
          <p14:tracePt t="79094" x="6286500" y="5965825"/>
          <p14:tracePt t="79114" x="6224588" y="5965825"/>
          <p14:tracePt t="79134" x="6134100" y="5938838"/>
          <p14:tracePt t="79154" x="6081713" y="5919788"/>
          <p14:tracePt t="79175" x="6037263" y="5919788"/>
          <p14:tracePt t="79195" x="5991225" y="5946775"/>
          <p14:tracePt t="79215" x="5973763" y="5956300"/>
          <p14:tracePt t="79584" x="5946775" y="5973763"/>
          <p14:tracePt t="79594" x="5919788" y="5983288"/>
          <p14:tracePt t="79604" x="5884863" y="5983288"/>
          <p14:tracePt t="79615" x="5813425" y="5983288"/>
          <p14:tracePt t="79635" x="5653088" y="5929313"/>
          <p14:tracePt t="79655" x="5465763" y="5848350"/>
          <p14:tracePt t="79675" x="5322888" y="5813425"/>
          <p14:tracePt t="79696" x="5214938" y="5786438"/>
          <p14:tracePt t="79714" x="5197475" y="5751513"/>
          <p14:tracePt t="87995" x="5330825" y="5562600"/>
          <p14:tracePt t="88005" x="5581650" y="5357813"/>
          <p14:tracePt t="88016" x="5902325" y="5126038"/>
          <p14:tracePt t="88036" x="6705600" y="4491038"/>
          <p14:tracePt t="88057" x="7545388" y="3990975"/>
          <p14:tracePt t="88078" x="8099425" y="3643313"/>
          <p14:tracePt t="88097" x="8528050" y="3429000"/>
          <p14:tracePt t="88116" x="8653463" y="3394075"/>
          <p14:tracePt t="88136" x="8902700" y="3394075"/>
          <p14:tracePt t="88156" x="9037638" y="3429000"/>
          <p14:tracePt t="88176" x="9082088" y="3490913"/>
          <p14:tracePt t="88196" x="9099550" y="3509963"/>
          <p14:tracePt t="88216" x="9099550" y="3517900"/>
          <p14:tracePt t="88261" x="9090025" y="3517900"/>
          <p14:tracePt t="88271" x="9072563" y="3517900"/>
          <p14:tracePt t="88281" x="9010650" y="3473450"/>
          <p14:tracePt t="88295" x="8867775" y="3446463"/>
          <p14:tracePt t="88316" x="8582025" y="3367088"/>
          <p14:tracePt t="88336" x="8242300" y="3303588"/>
          <p14:tracePt t="88356" x="7777163" y="3251200"/>
          <p14:tracePt t="88376" x="7259638" y="3224213"/>
          <p14:tracePt t="88395" x="6858000" y="3197225"/>
          <p14:tracePt t="88415" x="6634163" y="3160713"/>
          <p14:tracePt t="88436" x="6429375" y="3143250"/>
          <p14:tracePt t="88456" x="6170613" y="3143250"/>
          <p14:tracePt t="88476" x="5776913" y="3197225"/>
          <p14:tracePt t="88497" x="5572125" y="3251200"/>
          <p14:tracePt t="88517" x="5483225" y="3313113"/>
          <p14:tracePt t="88537" x="5402263" y="3527425"/>
          <p14:tracePt t="88557" x="5313363" y="3786188"/>
          <p14:tracePt t="88578" x="5251450" y="4071938"/>
          <p14:tracePt t="88596" x="5224463" y="4330700"/>
          <p14:tracePt t="88616" x="5180013" y="4527550"/>
          <p14:tracePt t="88636" x="5170488" y="4741863"/>
          <p14:tracePt t="88656" x="5187950" y="4938713"/>
          <p14:tracePt t="88676" x="5259388" y="5045075"/>
          <p14:tracePt t="88696" x="5394325" y="5170488"/>
          <p14:tracePt t="88716" x="5554663" y="5330825"/>
          <p14:tracePt t="88736" x="5786438" y="5465763"/>
          <p14:tracePt t="88756" x="6000750" y="5527675"/>
          <p14:tracePt t="88776" x="6197600" y="5562600"/>
          <p14:tracePt t="88796" x="6429375" y="5562600"/>
          <p14:tracePt t="88816" x="6697663" y="5491163"/>
          <p14:tracePt t="88836" x="7072313" y="5367338"/>
          <p14:tracePt t="88856" x="7367588" y="5153025"/>
          <p14:tracePt t="88876" x="7616825" y="5018088"/>
          <p14:tracePt t="88896" x="7751763" y="4894263"/>
          <p14:tracePt t="88916" x="7823200" y="4759325"/>
          <p14:tracePt t="88936" x="7848600" y="4679950"/>
          <p14:tracePt t="88956" x="7848600" y="4670425"/>
          <p14:tracePt t="88977" x="7848600" y="4616450"/>
          <p14:tracePt t="88997" x="7599363" y="4295775"/>
          <p14:tracePt t="89016" x="7466013" y="4205288"/>
          <p14:tracePt t="89036" x="7143750" y="3929063"/>
          <p14:tracePt t="89039" x="7054850" y="3875088"/>
          <p14:tracePt t="89056" x="6991350" y="3822700"/>
          <p14:tracePt t="89076" x="6902450" y="3786188"/>
          <p14:tracePt t="89096" x="6759575" y="3732213"/>
          <p14:tracePt t="89116" x="6537325" y="3687763"/>
          <p14:tracePt t="89136" x="6153150" y="3660775"/>
          <p14:tracePt t="89156" x="5875338" y="3660775"/>
          <p14:tracePt t="89176" x="5634038" y="3687763"/>
          <p14:tracePt t="89196" x="5500688" y="3741738"/>
          <p14:tracePt t="89216" x="5322888" y="3848100"/>
          <p14:tracePt t="89236" x="5126038" y="4108450"/>
          <p14:tracePt t="89256" x="5027613" y="4259263"/>
          <p14:tracePt t="89276" x="5000625" y="4330700"/>
          <p14:tracePt t="89296" x="5000625" y="4411663"/>
          <p14:tracePt t="89316" x="5027613" y="4608513"/>
          <p14:tracePt t="89336" x="5062538" y="4759325"/>
          <p14:tracePt t="89356" x="5126038" y="4867275"/>
          <p14:tracePt t="89376" x="5251450" y="4991100"/>
          <p14:tracePt t="89397" x="5465763" y="5180013"/>
          <p14:tracePt t="89417" x="5911850" y="5313363"/>
          <p14:tracePt t="89437" x="6394450" y="5367338"/>
          <p14:tracePt t="89458" x="6759575" y="5384800"/>
          <p14:tracePt t="89476" x="6858000" y="5384800"/>
          <p14:tracePt t="89497" x="6991350" y="5384800"/>
          <p14:tracePt t="89516" x="7010400" y="5375275"/>
          <p14:tracePt t="89536" x="7010400" y="5367338"/>
          <p14:tracePt t="89556" x="7018338" y="5367338"/>
          <p14:tracePt t="99865" x="6653213" y="5367338"/>
          <p14:tracePt t="99873" x="6554788" y="5384800"/>
          <p14:tracePt t="99884" x="6483350" y="5438775"/>
          <p14:tracePt t="99898" x="6411913" y="5545138"/>
          <p14:tracePt t="99918" x="6276975" y="5680075"/>
          <p14:tracePt t="99938" x="6161088" y="5803900"/>
          <p14:tracePt t="99958" x="6099175" y="5911850"/>
          <p14:tracePt t="99978" x="6072188" y="6045200"/>
          <p14:tracePt t="99998" x="6072188" y="6062663"/>
          <p14:tracePt t="100018" x="6081713" y="6081713"/>
          <p14:tracePt t="100038" x="6161088" y="6116638"/>
          <p14:tracePt t="100058" x="6296025" y="6126163"/>
          <p14:tracePt t="100078" x="6375400" y="6126163"/>
          <p14:tracePt t="100784" x="6429375" y="6081713"/>
          <p14:tracePt t="100794" x="6500813" y="6010275"/>
          <p14:tracePt t="100804" x="6608763" y="5956300"/>
          <p14:tracePt t="100818" x="6769100" y="5902325"/>
          <p14:tracePt t="100838" x="7099300" y="5776913"/>
          <p14:tracePt t="100858" x="7296150" y="5705475"/>
          <p14:tracePt t="100878" x="7429500" y="5653088"/>
          <p14:tracePt t="100898" x="7510463" y="5643563"/>
          <p14:tracePt t="100918" x="7634288" y="5616575"/>
          <p14:tracePt t="101901" x="7348538" y="5562600"/>
          <p14:tracePt t="101909" x="7000875" y="5537200"/>
          <p14:tracePt t="101920" x="6643688" y="5456238"/>
          <p14:tracePt t="101939" x="5813425" y="5295900"/>
          <p14:tracePt t="101959" x="5010150" y="5322888"/>
          <p14:tracePt t="101978" x="4616450" y="5340350"/>
          <p14:tracePt t="101998" x="4187825" y="5375275"/>
          <p14:tracePt t="102019" x="4027488" y="5394325"/>
          <p14:tracePt t="102038" x="3990975" y="5411788"/>
          <p14:tracePt t="102058" x="3990975" y="5429250"/>
          <p14:tracePt t="102078" x="4000500" y="5483225"/>
          <p14:tracePt t="102098" x="4098925" y="5554663"/>
          <p14:tracePt t="102118" x="4268788" y="5643563"/>
          <p14:tracePt t="102138" x="4446588" y="5724525"/>
          <p14:tracePt t="102158" x="4679950" y="5830888"/>
          <p14:tracePt t="102178" x="4884738" y="5848350"/>
          <p14:tracePt t="102198" x="5170488" y="5902325"/>
          <p14:tracePt t="102219" x="5375275" y="5902325"/>
          <p14:tracePt t="102238" x="5537200" y="5884863"/>
          <p14:tracePt t="102258" x="5661025" y="5776913"/>
          <p14:tracePt t="102278" x="5724525" y="5670550"/>
          <p14:tracePt t="102299" x="5751513" y="5572125"/>
          <p14:tracePt t="102318" x="5751513" y="5500688"/>
          <p14:tracePt t="102338" x="5634038" y="5348288"/>
          <p14:tracePt t="102359" x="5286375" y="5170488"/>
          <p14:tracePt t="102380" x="4795838" y="5089525"/>
          <p14:tracePt t="102400" x="4214813" y="5089525"/>
          <p14:tracePt t="102420" x="3517900" y="5232400"/>
          <p14:tracePt t="102439" x="3205163" y="5438775"/>
          <p14:tracePt t="102458" x="2911475" y="5589588"/>
          <p14:tracePt t="102478" x="2786063" y="5680075"/>
          <p14:tracePt t="102498" x="2705100" y="5786438"/>
          <p14:tracePt t="102518" x="2687638" y="5902325"/>
          <p14:tracePt t="102538" x="2759075" y="6081713"/>
          <p14:tracePt t="102558" x="2946400" y="6143625"/>
          <p14:tracePt t="102579" x="3259138" y="6153150"/>
          <p14:tracePt t="102598" x="3562350" y="6089650"/>
          <p14:tracePt t="102618" x="3956050" y="5902325"/>
          <p14:tracePt t="102638" x="4214813" y="5751513"/>
          <p14:tracePt t="102658" x="4465638" y="5661025"/>
          <p14:tracePt t="102678" x="4625975" y="5589588"/>
          <p14:tracePt t="102698" x="4687888" y="5562600"/>
          <p14:tracePt t="102718" x="4687888" y="5554663"/>
          <p14:tracePt t="102738" x="4652963" y="5465763"/>
          <p14:tracePt t="102758" x="4491038" y="5313363"/>
          <p14:tracePt t="102779" x="4224338" y="5197475"/>
          <p14:tracePt t="102799" x="3867150" y="5153025"/>
          <p14:tracePt t="102819" x="3500438" y="5153025"/>
          <p14:tracePt t="102840" x="3224213" y="5160963"/>
          <p14:tracePt t="102860" x="3116263" y="5170488"/>
          <p14:tracePt t="102898" x="3133725" y="5170488"/>
          <p14:tracePt t="102918" x="3384550" y="5126038"/>
          <p14:tracePt t="102939" x="3973513" y="4929188"/>
          <p14:tracePt t="102958" x="4776788" y="4670425"/>
          <p14:tracePt t="102978" x="5241925" y="4491038"/>
          <p14:tracePt t="103495" x="5214938" y="4581525"/>
          <p14:tracePt t="103504" x="5180013" y="4643438"/>
          <p14:tracePt t="103518" x="5133975" y="4714875"/>
          <p14:tracePt t="103538" x="5081588" y="4875213"/>
          <p14:tracePt t="103559" x="5010150" y="5214938"/>
          <p14:tracePt t="103579" x="4983163" y="5375275"/>
          <p14:tracePt t="103598" x="4991100" y="5545138"/>
          <p14:tracePt t="103618" x="5126038" y="5724525"/>
          <p14:tracePt t="103639" x="5313363" y="5848350"/>
          <p14:tracePt t="103659" x="5608638" y="6018213"/>
          <p14:tracePt t="103679" x="5848350" y="6134100"/>
          <p14:tracePt t="103699" x="6170613" y="6170613"/>
          <p14:tracePt t="103720" x="6357938" y="6153150"/>
          <p14:tracePt t="103740" x="6518275" y="6081713"/>
          <p14:tracePt t="103761" x="6589713" y="6010275"/>
          <p14:tracePt t="103781" x="6599238" y="5991225"/>
          <p14:tracePt t="103799" x="6599238" y="5973763"/>
          <p14:tracePt t="103819" x="6572250" y="5902325"/>
          <p14:tracePt t="103838" x="6375400" y="5759450"/>
          <p14:tracePt t="103858" x="6126163" y="5661025"/>
          <p14:tracePt t="103879" x="5840413" y="5589588"/>
          <p14:tracePt t="103898" x="5688013" y="5626100"/>
          <p14:tracePt t="103918" x="5518150" y="5741988"/>
          <p14:tracePt t="103939" x="5384800" y="5848350"/>
          <p14:tracePt t="103958" x="5313363" y="5929313"/>
          <p14:tracePt t="103978" x="5286375" y="6010275"/>
          <p14:tracePt t="103998" x="5295900" y="6054725"/>
          <p14:tracePt t="104019" x="5384800" y="6089650"/>
          <p14:tracePt t="104038" x="5599113" y="6116638"/>
          <p14:tracePt t="104058" x="5803900" y="6099175"/>
          <p14:tracePt t="104078" x="5991225" y="6018213"/>
          <p14:tracePt t="104098" x="6108700" y="5946775"/>
          <p14:tracePt t="104119" x="6134100" y="5894388"/>
          <p14:tracePt t="104139" x="6134100" y="5848350"/>
          <p14:tracePt t="104159" x="6037263" y="5724525"/>
          <p14:tracePt t="104180" x="5776913" y="5491163"/>
          <p14:tracePt t="104199" x="5465763" y="5402263"/>
          <p14:tracePt t="104220" x="5116513" y="5348288"/>
          <p14:tracePt t="104238" x="4973638" y="5348288"/>
          <p14:tracePt t="104258" x="4598988" y="5402263"/>
          <p14:tracePt t="104278" x="4394200" y="5491163"/>
          <p14:tracePt t="104299" x="4276725" y="5643563"/>
          <p14:tracePt t="104319" x="4232275" y="5768975"/>
          <p14:tracePt t="104338" x="4232275" y="5875338"/>
          <p14:tracePt t="104358" x="4322763" y="5973763"/>
          <p14:tracePt t="104378" x="4527550" y="6010275"/>
          <p14:tracePt t="104399" x="5010150" y="5973763"/>
          <p14:tracePt t="104418" x="5554663" y="5795963"/>
          <p14:tracePt t="104439" x="6010275" y="5616575"/>
          <p14:tracePt t="104459" x="6269038" y="5367338"/>
          <p14:tracePt t="104479" x="6367463" y="5187950"/>
          <p14:tracePt t="104499" x="6384925" y="5054600"/>
          <p14:tracePt t="104519" x="6276975" y="4911725"/>
          <p14:tracePt t="104538" x="6018213" y="4714875"/>
          <p14:tracePt t="104559" x="5572125" y="4633913"/>
          <p14:tracePt t="104579" x="5054600" y="4633913"/>
          <p14:tracePt t="104599" x="4483100" y="4759325"/>
          <p14:tracePt t="104619" x="4098925" y="5108575"/>
          <p14:tracePt t="104641" x="3911600" y="5259388"/>
          <p14:tracePt t="104660" x="3840163" y="5419725"/>
          <p14:tracePt t="104681" x="3840163" y="5705475"/>
          <p14:tracePt t="104699" x="3884613" y="5776913"/>
          <p14:tracePt t="104719" x="4108450" y="5902325"/>
          <p14:tracePt t="104739" x="4500563" y="5929313"/>
          <p14:tracePt t="104759" x="4973638" y="5857875"/>
          <p14:tracePt t="104779" x="5276850" y="574198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</p:spPr>
            <p:txBody>
              <a:bodyPr/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Registers</a:t>
                </a:r>
                <a:r>
                  <a:rPr lang="en-US" dirty="0" smtClean="0"/>
                  <a:t> is fast, but small 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(vs. memory) </a:t>
                </a:r>
                <a:r>
                  <a:rPr lang="en-US" dirty="0" smtClean="0"/>
                  <a:t>storage for data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A great amount of registers are included into 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programmer-visible machine state </a:t>
                </a:r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</a:rPr>
                  <a:t>(fully controlled by a programmer)</a:t>
                </a:r>
                <a:r>
                  <a:rPr lang="en-US" dirty="0" smtClean="0"/>
                  <a:t>: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Program counter (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PC</a:t>
                </a:r>
                <a:r>
                  <a:rPr lang="en-US" dirty="0" smtClean="0"/>
                  <a:t>) stores the address of the currently executed instruction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General Purpose Registers </a:t>
                </a:r>
                <a:r>
                  <a:rPr lang="en-US" dirty="0"/>
                  <a:t>(</a:t>
                </a:r>
                <a:r>
                  <a:rPr lang="en-US" dirty="0">
                    <a:solidFill>
                      <a:schemeClr val="accent1"/>
                    </a:solidFill>
                  </a:rPr>
                  <a:t>GPR</a:t>
                </a:r>
                <a:r>
                  <a:rPr lang="en-US" dirty="0"/>
                  <a:t>) </a:t>
                </a:r>
                <a:r>
                  <a:rPr lang="en-US" dirty="0" smtClean="0"/>
                  <a:t>is used to store intermediate calculations.</a:t>
                </a:r>
              </a:p>
              <a:p>
                <a:pPr marL="1104900" lvl="4" indent="-342900">
                  <a:buFont typeface="Arial" pitchFamily="34" charset="0"/>
                  <a:buChar char="•"/>
                </a:pPr>
                <a:r>
                  <a:rPr lang="en-US" dirty="0" smtClean="0"/>
                  <a:t>There are many examples of other registers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(Flags, Control Registers, etc.)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The GPR can be thought as an array of elements indexed by numbers of registers encoded in instructions.</a:t>
                </a:r>
              </a:p>
              <a:p>
                <a:pPr marL="757238" lvl="2" indent="-342900">
                  <a:buFont typeface="Arial" pitchFamily="34" charset="0"/>
                  <a:buChar char="•"/>
                </a:pPr>
                <a:r>
                  <a:rPr lang="en-US" dirty="0" smtClean="0"/>
                  <a:t>In general, the maximum number of the GRP is equal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where </a:t>
                </a:r>
                <a:r>
                  <a:rPr lang="en-US" dirty="0">
                    <a:solidFill>
                      <a:schemeClr val="accent1"/>
                    </a:solidFill>
                  </a:rPr>
                  <a:t>N</a:t>
                </a:r>
                <a:r>
                  <a:rPr lang="en-US" dirty="0"/>
                  <a:t> is the maximal number of bits </a:t>
                </a:r>
                <a:r>
                  <a:rPr lang="en-US" dirty="0" smtClean="0"/>
                  <a:t>that can be encoded in a instruction as a register number.</a:t>
                </a:r>
                <a:endParaRPr lang="en-US" dirty="0"/>
              </a:p>
              <a:p>
                <a:pPr marL="757238" lvl="2" indent="-34290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092" y="944683"/>
                <a:ext cx="8622347" cy="4860171"/>
              </a:xfrm>
              <a:blipFill rotWithShape="0">
                <a:blip r:embed="rId5"/>
                <a:stretch>
                  <a:fillRect l="-1980" t="-2008" r="-13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1470505"/>
      </p:ext>
    </p:extLst>
  </p:cSld>
  <p:clrMapOvr>
    <a:masterClrMapping/>
  </p:clrMapOvr>
  <p:transition advTm="1304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996" x="5322888" y="5697538"/>
          <p14:tracePt t="7003" x="5375275" y="5599113"/>
          <p14:tracePt t="7014" x="5465763" y="5446713"/>
          <p14:tracePt t="7024" x="5616575" y="5224463"/>
          <p14:tracePt t="7042" x="5759450" y="4875213"/>
          <p14:tracePt t="7062" x="5946775" y="4179888"/>
          <p14:tracePt t="7081" x="6037263" y="3473450"/>
          <p14:tracePt t="7102" x="6072188" y="2670175"/>
          <p14:tracePt t="7121" x="6116638" y="1982788"/>
          <p14:tracePt t="7141" x="6116638" y="1616075"/>
          <p14:tracePt t="7162" x="6099175" y="1509713"/>
          <p14:tracePt t="7182" x="6099175" y="1473200"/>
          <p14:tracePt t="7202" x="6099175" y="1411288"/>
          <p14:tracePt t="7566" x="6108700" y="1411288"/>
          <p14:tracePt t="7577" x="6126163" y="1411288"/>
          <p14:tracePt t="7587" x="6153150" y="1411288"/>
          <p14:tracePt t="7602" x="6180138" y="1411288"/>
          <p14:tracePt t="7621" x="6259513" y="1411288"/>
          <p14:tracePt t="7642" x="6357938" y="1411288"/>
          <p14:tracePt t="7662" x="6483350" y="1411288"/>
          <p14:tracePt t="7682" x="6634163" y="1411288"/>
          <p14:tracePt t="7702" x="6759575" y="1401763"/>
          <p14:tracePt t="7722" x="6911975" y="1384300"/>
          <p14:tracePt t="7741" x="7062788" y="1347788"/>
          <p14:tracePt t="7762" x="7134225" y="1347788"/>
          <p14:tracePt t="7782" x="7188200" y="1295400"/>
          <p14:tracePt t="7802" x="7205663" y="1285875"/>
          <p14:tracePt t="7873" x="7197725" y="1276350"/>
          <p14:tracePt t="7883" x="7161213" y="1250950"/>
          <p14:tracePt t="7893" x="7116763" y="1223963"/>
          <p14:tracePt t="7904" x="7054850" y="1196975"/>
          <p14:tracePt t="7922" x="6965950" y="1179513"/>
          <p14:tracePt t="7942" x="6796088" y="1143000"/>
          <p14:tracePt t="7962" x="6697663" y="1143000"/>
          <p14:tracePt t="7982" x="6680200" y="1143000"/>
          <p14:tracePt t="10033" x="6545263" y="1187450"/>
          <p14:tracePt t="10041" x="6500813" y="1223963"/>
          <p14:tracePt t="10051" x="6465888" y="1268413"/>
          <p14:tracePt t="10062" x="6438900" y="1322388"/>
          <p14:tracePt t="10082" x="6357938" y="1490663"/>
          <p14:tracePt t="10102" x="6269038" y="1758950"/>
          <p14:tracePt t="10123" x="6180138" y="2017713"/>
          <p14:tracePt t="10144" x="6099175" y="2312988"/>
          <p14:tracePt t="10163" x="6054725" y="2473325"/>
          <p14:tracePt t="10184" x="6037263" y="2714625"/>
          <p14:tracePt t="10203" x="6062663" y="2840038"/>
          <p14:tracePt t="10222" x="6188075" y="3224213"/>
          <p14:tracePt t="10243" x="6348413" y="3465513"/>
          <p14:tracePt t="10262" x="6537325" y="3589338"/>
          <p14:tracePt t="10282" x="6643688" y="3633788"/>
          <p14:tracePt t="10544" x="6518275" y="3633788"/>
          <p14:tracePt t="10552" x="6367463" y="3598863"/>
          <p14:tracePt t="10564" x="6081713" y="3455988"/>
          <p14:tracePt t="10584" x="5402263" y="3125788"/>
          <p14:tracePt t="10604" x="4687888" y="2732088"/>
          <p14:tracePt t="10625" x="4062413" y="2544763"/>
          <p14:tracePt t="10643" x="3714750" y="2411413"/>
          <p14:tracePt t="10662" x="3295650" y="2347913"/>
          <p14:tracePt t="10666" x="3062288" y="2322513"/>
          <p14:tracePt t="10682" x="2946400" y="2339975"/>
          <p14:tracePt t="10702" x="2795588" y="2374900"/>
          <p14:tracePt t="10722" x="2687638" y="2438400"/>
          <p14:tracePt t="10742" x="2660650" y="2482850"/>
          <p14:tracePt t="10747" x="2660650" y="2500313"/>
          <p14:tracePt t="10762" x="2660650" y="2544763"/>
          <p14:tracePt t="10782" x="2724150" y="2732088"/>
          <p14:tracePt t="10802" x="2813050" y="2867025"/>
          <p14:tracePt t="11136" x="2803525" y="2867025"/>
          <p14:tracePt t="11156" x="2795588" y="2867025"/>
          <p14:tracePt t="11166" x="2786063" y="2867025"/>
          <p14:tracePt t="11176" x="2759075" y="2857500"/>
          <p14:tracePt t="11187" x="2714625" y="2822575"/>
          <p14:tracePt t="11202" x="2660650" y="2732088"/>
          <p14:tracePt t="11222" x="2581275" y="2643188"/>
          <p14:tracePt t="11242" x="2544763" y="2571750"/>
          <p14:tracePt t="11262" x="2544763" y="2562225"/>
          <p14:tracePt t="11282" x="2660650" y="2544763"/>
          <p14:tracePt t="11303" x="2919413" y="2562225"/>
          <p14:tracePt t="11322" x="3554413" y="2670175"/>
          <p14:tracePt t="11342" x="4276725" y="2751138"/>
          <p14:tracePt t="11362" x="5018088" y="2813050"/>
          <p14:tracePt t="11383" x="5608638" y="2847975"/>
          <p14:tracePt t="11402" x="5973763" y="2822575"/>
          <p14:tracePt t="11422" x="6153150" y="2741613"/>
          <p14:tracePt t="11443" x="6224588" y="2660650"/>
          <p14:tracePt t="11463" x="6224588" y="2633663"/>
          <p14:tracePt t="11483" x="6197600" y="2608263"/>
          <p14:tracePt t="11504" x="5894388" y="2303463"/>
          <p14:tracePt t="11524" x="5402263" y="2036763"/>
          <p14:tracePt t="11544" x="4751388" y="1874838"/>
          <p14:tracePt t="11562" x="4402138" y="1847850"/>
          <p14:tracePt t="11582" x="3724275" y="1847850"/>
          <p14:tracePt t="11603" x="3089275" y="1928813"/>
          <p14:tracePt t="11623" x="2608263" y="2143125"/>
          <p14:tracePt t="11643" x="2232025" y="2571750"/>
          <p14:tracePt t="11662" x="2089150" y="2867025"/>
          <p14:tracePt t="11666" x="2054225" y="3108325"/>
          <p14:tracePt t="11683" x="2054225" y="3303588"/>
          <p14:tracePt t="11703" x="2081213" y="3473450"/>
          <p14:tracePt t="11723" x="2214563" y="3608388"/>
          <p14:tracePt t="11743" x="2509838" y="3741738"/>
          <p14:tracePt t="11763" x="2919413" y="3795713"/>
          <p14:tracePt t="11782" x="3438525" y="3803650"/>
          <p14:tracePt t="11802" x="3973513" y="3803650"/>
          <p14:tracePt t="11823" x="4384675" y="3768725"/>
          <p14:tracePt t="11842" x="4660900" y="3687763"/>
          <p14:tracePt t="11862" x="4776788" y="3562350"/>
          <p14:tracePt t="11883" x="4795838" y="3490913"/>
          <p14:tracePt t="11923" x="4697413" y="3394075"/>
          <p14:tracePt t="11944" x="4411663" y="3259138"/>
          <p14:tracePt t="11965" x="4044950" y="3160713"/>
          <p14:tracePt t="11985" x="3670300" y="3098800"/>
          <p14:tracePt t="12004" x="3394075" y="3125788"/>
          <p14:tracePt t="12025" x="3170238" y="3241675"/>
          <p14:tracePt t="12043" x="3125788" y="3303588"/>
          <p14:tracePt t="12062" x="3071813" y="3509963"/>
          <p14:tracePt t="12083" x="3062288" y="4027488"/>
          <p14:tracePt t="12103" x="3170238" y="4402138"/>
          <p14:tracePt t="12122" x="3348038" y="4537075"/>
          <p14:tracePt t="12142" x="3455988" y="4537075"/>
          <p14:tracePt t="91194" x="3536950" y="4537075"/>
          <p14:tracePt t="91205" x="3643313" y="4518025"/>
          <p14:tracePt t="91217" x="3759200" y="4483100"/>
          <p14:tracePt t="91238" x="4027488" y="4438650"/>
          <p14:tracePt t="91257" x="4241800" y="4394200"/>
          <p14:tracePt t="91277" x="4446588" y="4348163"/>
          <p14:tracePt t="91297" x="4679950" y="4295775"/>
          <p14:tracePt t="91318" x="4911725" y="4241800"/>
          <p14:tracePt t="91338" x="5153025" y="4197350"/>
          <p14:tracePt t="91358" x="5348288" y="4160838"/>
          <p14:tracePt t="91381" x="5572125" y="4133850"/>
          <p14:tracePt t="91399" x="5741988" y="4098925"/>
          <p14:tracePt t="91418" x="5840413" y="4081463"/>
          <p14:tracePt t="91437" x="6081713" y="4027488"/>
          <p14:tracePt t="91459" x="6269038" y="3894138"/>
          <p14:tracePt t="91477" x="6348413" y="3803650"/>
          <p14:tracePt t="91497" x="6394450" y="3776663"/>
          <p14:tracePt t="91517" x="6500813" y="3705225"/>
          <p14:tracePt t="91537" x="6608763" y="3643313"/>
          <p14:tracePt t="91557" x="6688138" y="3633788"/>
          <p14:tracePt t="91577" x="6742113" y="3625850"/>
          <p14:tracePt t="91597" x="6759575" y="3625850"/>
          <p14:tracePt t="91617" x="6769100" y="3625850"/>
          <p14:tracePt t="91637" x="6804025" y="3625850"/>
          <p14:tracePt t="91657" x="6848475" y="3625850"/>
          <p14:tracePt t="91678" x="6884988" y="3633788"/>
          <p14:tracePt t="91698" x="6894513" y="3643313"/>
          <p14:tracePt t="91829" x="6894513" y="3652838"/>
          <p14:tracePt t="91850" x="6894513" y="3660775"/>
          <p14:tracePt t="91901" x="6894513" y="3679825"/>
          <p14:tracePt t="91910" x="6894513" y="3705225"/>
          <p14:tracePt t="91931" x="6894513" y="3724275"/>
          <p14:tracePt t="91941" x="6894513" y="3732213"/>
          <p14:tracePt t="91958" x="6894513" y="3741738"/>
          <p14:tracePt t="91977" x="6911975" y="3751263"/>
          <p14:tracePt t="91997" x="6919913" y="3751263"/>
          <p14:tracePt t="92018" x="6965950" y="3751263"/>
          <p14:tracePt t="92038" x="7062788" y="3751263"/>
          <p14:tracePt t="92058" x="7161213" y="3741738"/>
          <p14:tracePt t="92077" x="7251700" y="3741738"/>
          <p14:tracePt t="92097" x="7340600" y="3741738"/>
          <p14:tracePt t="92117" x="7446963" y="3741738"/>
          <p14:tracePt t="92504" x="7500938" y="3768725"/>
          <p14:tracePt t="92514" x="7572375" y="3822700"/>
          <p14:tracePt t="92525" x="7680325" y="3929063"/>
          <p14:tracePt t="92537" x="7875588" y="4062413"/>
          <p14:tracePt t="92557" x="8108950" y="4170363"/>
          <p14:tracePt t="92578" x="8232775" y="4232275"/>
          <p14:tracePt t="92597" x="8277225" y="4232275"/>
          <p14:tracePt t="92627" x="8286750" y="4232275"/>
          <p14:tracePt t="92812" x="8277225" y="4232275"/>
          <p14:tracePt t="92822" x="8269288" y="4232275"/>
          <p14:tracePt t="92837" x="8242300" y="4232275"/>
          <p14:tracePt t="92858" x="8153400" y="4205288"/>
          <p14:tracePt t="92878" x="8010525" y="4160838"/>
          <p14:tracePt t="92898" x="7885113" y="4108450"/>
          <p14:tracePt t="92918" x="7777163" y="4081463"/>
          <p14:tracePt t="92938" x="7742238" y="4089400"/>
          <p14:tracePt t="92958" x="7688263" y="4214813"/>
          <p14:tracePt t="92978" x="7688263" y="4259263"/>
          <p14:tracePt t="127069" x="7697788" y="4259263"/>
          <p14:tracePt t="127078" x="7705725" y="4259263"/>
          <p14:tracePt t="127130" x="7715250" y="4268788"/>
          <p14:tracePt t="127140" x="7724775" y="4268788"/>
          <p14:tracePt t="127212" x="7724775" y="4276725"/>
          <p14:tracePt t="127253" x="7732713" y="4276725"/>
          <p14:tracePt t="127263" x="7742238" y="4276725"/>
          <p14:tracePt t="127274" x="7759700" y="4276725"/>
          <p14:tracePt t="127284" x="7777163" y="4276725"/>
          <p14:tracePt t="127304" x="7831138" y="4268788"/>
          <p14:tracePt t="127325" x="7848600" y="4251325"/>
          <p14:tracePt t="127366" x="7848600" y="4224338"/>
          <p14:tracePt t="127386" x="7867650" y="4187825"/>
          <p14:tracePt t="127424" x="7875588" y="4170363"/>
          <p14:tracePt t="127444" x="7885113" y="4160838"/>
          <p14:tracePt t="127464" x="7902575" y="4143375"/>
          <p14:tracePt t="127483" x="7929563" y="4133850"/>
          <p14:tracePt t="127488" x="7956550" y="4125913"/>
          <p14:tracePt t="127504" x="7974013" y="4125913"/>
          <p14:tracePt t="127524" x="7991475" y="4116388"/>
          <p14:tracePt t="127544" x="8001000" y="4116388"/>
          <p14:tracePt t="127564" x="8010525" y="4116388"/>
          <p14:tracePt t="127584" x="8037513" y="4108450"/>
          <p14:tracePt t="127604" x="8062913" y="4081463"/>
          <p14:tracePt t="127624" x="8062913" y="4062413"/>
          <p14:tracePt t="127644" x="8062913" y="4044950"/>
          <p14:tracePt t="127664" x="8062913" y="4017963"/>
          <p14:tracePt t="127684" x="8062913" y="4010025"/>
          <p14:tracePt t="127724" x="8062913" y="4000500"/>
          <p14:tracePt t="127744" x="8045450" y="4000500"/>
          <p14:tracePt t="127765" x="8037513" y="3990975"/>
          <p14:tracePt t="127785" x="8001000" y="3990975"/>
          <p14:tracePt t="127836" x="7991475" y="3990975"/>
          <p14:tracePt t="127857" x="7983538" y="3990975"/>
          <p14:tracePt t="127898" x="7974013" y="3990975"/>
          <p14:tracePt t="128010" x="7991475" y="3990975"/>
          <p14:tracePt t="128020" x="8001000" y="3990975"/>
          <p14:tracePt t="128030" x="8018463" y="3983038"/>
          <p14:tracePt t="128051" x="8037513" y="3973513"/>
          <p14:tracePt t="128072" x="8037513" y="3965575"/>
          <p14:tracePt t="128084" x="8045450" y="3956050"/>
          <p14:tracePt t="128104" x="8054975" y="3919538"/>
          <p14:tracePt t="128125" x="8062913" y="3857625"/>
          <p14:tracePt t="128144" x="8072438" y="3803650"/>
          <p14:tracePt t="128164" x="8062913" y="3803650"/>
          <p14:tracePt t="128184" x="8037513" y="3803650"/>
          <p14:tracePt t="128205" x="8018463" y="3795713"/>
          <p14:tracePt t="128226" x="8010525" y="3795713"/>
          <p14:tracePt t="128246" x="7991475" y="3803650"/>
          <p14:tracePt t="128266" x="7947025" y="3822700"/>
          <p14:tracePt t="128284" x="7939088" y="3822700"/>
          <p14:tracePt t="128304" x="7920038" y="3840163"/>
          <p14:tracePt t="128324" x="7920038" y="3848100"/>
          <p14:tracePt t="128614" x="7920038" y="3857625"/>
          <p14:tracePt t="128675" x="7920038" y="3867150"/>
          <p14:tracePt t="128687" x="7920038" y="3884613"/>
          <p14:tracePt t="128696" x="7920038" y="3894138"/>
          <p14:tracePt t="128707" x="7912100" y="3911600"/>
          <p14:tracePt t="128724" x="7912100" y="3929063"/>
          <p14:tracePt t="128744" x="7902575" y="3938588"/>
          <p14:tracePt t="128808" x="7902575" y="3965575"/>
          <p14:tracePt t="128818" x="7902575" y="3990975"/>
          <p14:tracePt t="129044" x="7831138" y="3990975"/>
          <p14:tracePt t="129054" x="7742238" y="4000500"/>
          <p14:tracePt t="129065" x="7643813" y="4017963"/>
          <p14:tracePt t="129085" x="7491413" y="4054475"/>
          <p14:tracePt t="129105" x="7348538" y="4089400"/>
          <p14:tracePt t="129127" x="7153275" y="4125913"/>
          <p14:tracePt t="129146" x="6956425" y="4160838"/>
          <p14:tracePt t="129164" x="6875463" y="4179888"/>
          <p14:tracePt t="129184" x="6732588" y="4224338"/>
          <p14:tracePt t="129204" x="6661150" y="4276725"/>
          <p14:tracePt t="129208" x="6643688" y="4313238"/>
          <p14:tracePt t="129239" x="6643688" y="4303713"/>
          <p14:tracePt t="129249" x="6643688" y="4276725"/>
          <p14:tracePt t="129264" x="6661150" y="4205288"/>
          <p14:tracePt t="129284" x="6823075" y="4062413"/>
          <p14:tracePt t="129304" x="6973888" y="3956050"/>
          <p14:tracePt t="129324" x="7081838" y="3867150"/>
          <p14:tracePt t="129344" x="7161213" y="3732213"/>
          <p14:tracePt t="129364" x="7161213" y="3724275"/>
          <p14:tracePt t="129384" x="7170738" y="3732213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4683"/>
            <a:ext cx="8322627" cy="4860171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Common </a:t>
            </a:r>
            <a:r>
              <a:rPr lang="en-US" sz="2000" dirty="0" smtClean="0">
                <a:solidFill>
                  <a:schemeClr val="accent1"/>
                </a:solidFill>
              </a:rPr>
              <a:t>types: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Set </a:t>
            </a:r>
            <a:r>
              <a:rPr lang="en-US" sz="1800" dirty="0"/>
              <a:t>a register to constant value or value of other </a:t>
            </a:r>
            <a:r>
              <a:rPr lang="en-US" sz="1800" dirty="0" smtClean="0"/>
              <a:t>register </a:t>
            </a:r>
            <a:r>
              <a:rPr lang="en-US" sz="1800" dirty="0">
                <a:solidFill>
                  <a:schemeClr val="bg2"/>
                </a:solidFill>
              </a:rPr>
              <a:t>(move operation)</a:t>
            </a:r>
            <a:r>
              <a:rPr lang="en-US" sz="18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Loads </a:t>
            </a:r>
            <a:r>
              <a:rPr lang="en-US" sz="1800" dirty="0">
                <a:solidFill>
                  <a:schemeClr val="bg2"/>
                </a:solidFill>
              </a:rPr>
              <a:t>(memory → register ) </a:t>
            </a:r>
            <a:r>
              <a:rPr lang="en-US" sz="1800" dirty="0"/>
              <a:t>&amp; stores </a:t>
            </a:r>
            <a:r>
              <a:rPr lang="en-US" sz="1800" dirty="0">
                <a:solidFill>
                  <a:schemeClr val="bg2"/>
                </a:solidFill>
              </a:rPr>
              <a:t>(register ← memory)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Read </a:t>
            </a:r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and write data from hardware devices (</a:t>
            </a:r>
            <a:r>
              <a:rPr 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I/O) – not used in our project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Arithmetic </a:t>
            </a:r>
            <a:r>
              <a:rPr lang="en-US" sz="1800" dirty="0"/>
              <a:t>and </a:t>
            </a:r>
            <a:r>
              <a:rPr lang="en-US" sz="1800" dirty="0" smtClean="0"/>
              <a:t>Logic: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+, -, *, </a:t>
            </a:r>
            <a:r>
              <a:rPr lang="en-US" sz="1800" dirty="0" smtClean="0"/>
              <a:t>/, =. </a:t>
            </a:r>
            <a:r>
              <a:rPr lang="en-US" sz="1800" dirty="0"/>
              <a:t>. .</a:t>
            </a:r>
          </a:p>
          <a:p>
            <a:pPr marL="573088" lvl="2" indent="-342900">
              <a:buFont typeface="Arial" pitchFamily="34" charset="0"/>
              <a:buChar char="•"/>
            </a:pPr>
            <a:r>
              <a:rPr lang="en-US" sz="1800" dirty="0"/>
              <a:t>And, Or, </a:t>
            </a:r>
            <a:r>
              <a:rPr lang="en-US" sz="1800" dirty="0" smtClean="0"/>
              <a:t> </a:t>
            </a:r>
            <a:r>
              <a:rPr lang="en-US" sz="1800" dirty="0" err="1" smtClean="0"/>
              <a:t>Xor</a:t>
            </a:r>
            <a:r>
              <a:rPr lang="en-US" sz="1800" dirty="0"/>
              <a:t>, </a:t>
            </a:r>
            <a:r>
              <a:rPr lang="en-US" sz="1800" dirty="0" smtClean="0"/>
              <a:t>Not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Compare </a:t>
            </a:r>
            <a:r>
              <a:rPr lang="en-US" sz="1800" dirty="0"/>
              <a:t>two values </a:t>
            </a:r>
            <a:r>
              <a:rPr lang="en-US" sz="1800" dirty="0" smtClean="0"/>
              <a:t>of registers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Control flow </a:t>
            </a:r>
            <a:r>
              <a:rPr lang="en-US" sz="1800" dirty="0" smtClean="0">
                <a:solidFill>
                  <a:schemeClr val="bg2"/>
                </a:solidFill>
              </a:rPr>
              <a:t>(taking decision: loops, if-else)</a:t>
            </a:r>
            <a:endParaRPr lang="en-US" sz="1800" dirty="0">
              <a:solidFill>
                <a:schemeClr val="bg2"/>
              </a:solidFill>
            </a:endParaRP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branch </a:t>
            </a:r>
            <a:r>
              <a:rPr lang="en-US" sz="1600" dirty="0"/>
              <a:t>to another location </a:t>
            </a:r>
            <a:r>
              <a:rPr lang="en-US" sz="1600" dirty="0" smtClean="0">
                <a:solidFill>
                  <a:schemeClr val="bg2"/>
                </a:solidFill>
              </a:rPr>
              <a:t>(set new value into PC)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conditionally </a:t>
            </a:r>
            <a:r>
              <a:rPr lang="en-US" sz="1600" dirty="0"/>
              <a:t>branch </a:t>
            </a:r>
            <a:r>
              <a:rPr lang="en-US" sz="1600" dirty="0">
                <a:solidFill>
                  <a:schemeClr val="bg2"/>
                </a:solidFill>
              </a:rPr>
              <a:t>(if (condition) then PC new </a:t>
            </a:r>
            <a:r>
              <a:rPr lang="en-US" sz="1600" dirty="0" smtClean="0">
                <a:solidFill>
                  <a:schemeClr val="bg2"/>
                </a:solidFill>
              </a:rPr>
              <a:t>value)</a:t>
            </a:r>
          </a:p>
          <a:p>
            <a:pPr marL="528638" lvl="1" indent="-342900">
              <a:buFont typeface="Arial" pitchFamily="34" charset="0"/>
              <a:buChar char="•"/>
            </a:pPr>
            <a:r>
              <a:rPr lang="en-US" sz="1600" dirty="0" smtClean="0"/>
              <a:t>save </a:t>
            </a:r>
            <a:r>
              <a:rPr lang="en-US" sz="1600" dirty="0"/>
              <a:t>current location and jump to new location </a:t>
            </a:r>
            <a:r>
              <a:rPr lang="en-US" sz="1600" dirty="0">
                <a:solidFill>
                  <a:schemeClr val="bg2"/>
                </a:solidFill>
              </a:rPr>
              <a:t>(Procedure call)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2484639"/>
      </p:ext>
    </p:extLst>
  </p:cSld>
  <p:clrMapOvr>
    <a:masterClrMapping/>
  </p:clrMapOvr>
  <p:transition advTm="1677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167" x="6929438" y="3714750"/>
          <p14:tracePt t="10175" x="6858000" y="3625850"/>
          <p14:tracePt t="10186" x="6777038" y="3517900"/>
          <p14:tracePt t="10201" x="6680200" y="3375025"/>
          <p14:tracePt t="10221" x="6537325" y="3160713"/>
          <p14:tracePt t="10241" x="6429375" y="2990850"/>
          <p14:tracePt t="10261" x="6330950" y="2901950"/>
          <p14:tracePt t="10281" x="6161088" y="2768600"/>
          <p14:tracePt t="10300" x="5902325" y="2589213"/>
          <p14:tracePt t="10321" x="5715000" y="2500313"/>
          <p14:tracePt t="10626" x="5688013" y="2500313"/>
          <p14:tracePt t="10636" x="5653088" y="2490788"/>
          <p14:tracePt t="10646" x="5554663" y="2455863"/>
          <p14:tracePt t="10661" x="5394325" y="2401888"/>
          <p14:tracePt t="10681" x="4848225" y="2214563"/>
          <p14:tracePt t="10701" x="4402138" y="1973263"/>
          <p14:tracePt t="10721" x="4071938" y="1847850"/>
          <p14:tracePt t="10741" x="3848100" y="1803400"/>
          <p14:tracePt t="10761" x="3652838" y="1795463"/>
          <p14:tracePt t="10781" x="3517900" y="1795463"/>
          <p14:tracePt t="10801" x="3446463" y="1795463"/>
          <p14:tracePt t="10821" x="3429000" y="1812925"/>
          <p14:tracePt t="11066" x="3394075" y="1839913"/>
          <p14:tracePt t="11075" x="3367088" y="1839913"/>
          <p14:tracePt t="11086" x="3330575" y="1839913"/>
          <p14:tracePt t="11101" x="3268663" y="1847850"/>
          <p14:tracePt t="11121" x="3160713" y="1866900"/>
          <p14:tracePt t="11141" x="3098800" y="1893888"/>
          <p14:tracePt t="11161" x="3071813" y="1893888"/>
          <p14:tracePt t="11181" x="3071813" y="1901825"/>
          <p14:tracePt t="11221" x="3089275" y="1901825"/>
          <p14:tracePt t="11241" x="3197225" y="1901825"/>
          <p14:tracePt t="11261" x="3384550" y="1901825"/>
          <p14:tracePt t="11281" x="3608388" y="1901825"/>
          <p14:tracePt t="11301" x="3965575" y="1893888"/>
          <p14:tracePt t="11321" x="4241800" y="1893888"/>
          <p14:tracePt t="11608" x="4251325" y="1893888"/>
          <p14:tracePt t="11618" x="4268788" y="1893888"/>
          <p14:tracePt t="11628" x="4303713" y="1893888"/>
          <p14:tracePt t="11641" x="4348163" y="1874838"/>
          <p14:tracePt t="11661" x="4527550" y="1812925"/>
          <p14:tracePt t="11681" x="4776788" y="1785938"/>
          <p14:tracePt t="11701" x="5037138" y="1776413"/>
          <p14:tracePt t="11721" x="5224463" y="1776413"/>
          <p14:tracePt t="11741" x="5295900" y="1751013"/>
          <p14:tracePt t="11761" x="5313363" y="1751013"/>
          <p14:tracePt t="11782" x="5295900" y="1741488"/>
          <p14:tracePt t="11802" x="5214938" y="1724025"/>
          <p14:tracePt t="11822" x="5054600" y="1704975"/>
          <p14:tracePt t="11842" x="4840288" y="1697038"/>
          <p14:tracePt t="11861" x="4670425" y="1679575"/>
          <p14:tracePt t="11881" x="4348163" y="1660525"/>
          <p14:tracePt t="11901" x="4054475" y="1670050"/>
          <p14:tracePt t="11921" x="3857625" y="1697038"/>
          <p14:tracePt t="11941" x="3759200" y="1751013"/>
          <p14:tracePt t="11961" x="3732213" y="1758950"/>
          <p14:tracePt t="12017" x="3732213" y="1741488"/>
          <p14:tracePt t="12283" x="3751263" y="1741488"/>
          <p14:tracePt t="12293" x="3803650" y="1741488"/>
          <p14:tracePt t="12304" x="3875088" y="1751013"/>
          <p14:tracePt t="12323" x="4108450" y="1785938"/>
          <p14:tracePt t="12341" x="4357688" y="1812925"/>
          <p14:tracePt t="12361" x="4687888" y="1822450"/>
          <p14:tracePt t="12381" x="4938713" y="1822450"/>
          <p14:tracePt t="12401" x="5116513" y="1768475"/>
          <p14:tracePt t="12421" x="5205413" y="1731963"/>
          <p14:tracePt t="12441" x="5241925" y="1714500"/>
          <p14:tracePt t="12461" x="5259388" y="1697038"/>
          <p14:tracePt t="12481" x="5268913" y="1687513"/>
          <p14:tracePt t="12521" x="5268913" y="1670050"/>
          <p14:tracePt t="12541" x="5133975" y="1598613"/>
          <p14:tracePt t="12561" x="4965700" y="1562100"/>
          <p14:tracePt t="12581" x="4724400" y="1544638"/>
          <p14:tracePt t="12601" x="4456113" y="1544638"/>
          <p14:tracePt t="12621" x="4214813" y="1571625"/>
          <p14:tracePt t="12641" x="4054475" y="1616075"/>
          <p14:tracePt t="12661" x="3956050" y="1652588"/>
          <p14:tracePt t="12683" x="3938588" y="1679575"/>
          <p14:tracePt t="12703" x="3938588" y="1724025"/>
          <p14:tracePt t="12723" x="4017963" y="1785938"/>
          <p14:tracePt t="12743" x="4160838" y="1803400"/>
          <p14:tracePt t="12762" x="4268788" y="1803400"/>
          <p14:tracePt t="12781" x="4589463" y="1839913"/>
          <p14:tracePt t="12801" x="4938713" y="1830388"/>
          <p14:tracePt t="12821" x="5286375" y="1847850"/>
          <p14:tracePt t="12841" x="5491163" y="1795463"/>
          <p14:tracePt t="12861" x="5626100" y="1714500"/>
          <p14:tracePt t="12882" x="5688013" y="1633538"/>
          <p14:tracePt t="12901" x="5697538" y="1616075"/>
          <p14:tracePt t="12948" x="5661025" y="1571625"/>
          <p14:tracePt t="12961" x="5473700" y="1357313"/>
          <p14:tracePt t="12982" x="5276850" y="1231900"/>
          <p14:tracePt t="13002" x="5027613" y="1187450"/>
          <p14:tracePt t="13021" x="4732338" y="1187450"/>
          <p14:tracePt t="13041" x="4518025" y="1250950"/>
          <p14:tracePt t="13061" x="4340225" y="1330325"/>
          <p14:tracePt t="13081" x="4259263" y="1393825"/>
          <p14:tracePt t="13101" x="4214813" y="1455738"/>
          <p14:tracePt t="13122" x="4214813" y="1500188"/>
          <p14:tracePt t="13143" x="4214813" y="1536700"/>
          <p14:tracePt t="13163" x="4251325" y="1544638"/>
          <p14:tracePt t="13183" x="4322763" y="1554163"/>
          <p14:tracePt t="13201" x="4419600" y="1554163"/>
          <p14:tracePt t="13222" x="4643438" y="1562100"/>
          <p14:tracePt t="13225" x="4768850" y="1554163"/>
          <p14:tracePt t="13241" x="4894263" y="1544638"/>
          <p14:tracePt t="13261" x="5099050" y="1500188"/>
          <p14:tracePt t="13281" x="5205413" y="1438275"/>
          <p14:tracePt t="13301" x="5268913" y="1393825"/>
          <p14:tracePt t="13321" x="5276850" y="1393825"/>
          <p14:tracePt t="13377" x="5276850" y="1374775"/>
          <p14:tracePt t="32002" x="5081588" y="1374775"/>
          <p14:tracePt t="32010" x="4884738" y="1374775"/>
          <p14:tracePt t="32024" x="4446588" y="1384300"/>
          <p14:tracePt t="32044" x="3527425" y="1517650"/>
          <p14:tracePt t="32065" x="2438400" y="1679575"/>
          <p14:tracePt t="32085" x="1322388" y="1847850"/>
          <p14:tracePt t="32105" x="250825" y="2081213"/>
          <p14:tracePt t="32911" x="44450" y="3813175"/>
          <p14:tracePt t="32921" x="169863" y="3867150"/>
          <p14:tracePt t="32931" x="258763" y="3902075"/>
          <p14:tracePt t="32945" x="330200" y="3919538"/>
          <p14:tracePt t="32965" x="438150" y="3946525"/>
          <p14:tracePt t="32985" x="490538" y="3965575"/>
          <p14:tracePt t="33005" x="509588" y="3973513"/>
          <p14:tracePt t="33278" x="536575" y="3929063"/>
          <p14:tracePt t="33289" x="598488" y="3830638"/>
          <p14:tracePt t="33299" x="723900" y="3562350"/>
          <p14:tracePt t="33309" x="857250" y="3322638"/>
          <p14:tracePt t="33325" x="990600" y="3089275"/>
          <p14:tracePt t="33345" x="1268413" y="2536825"/>
          <p14:tracePt t="33365" x="1411288" y="2419350"/>
          <p14:tracePt t="33385" x="1446213" y="2411413"/>
          <p14:tracePt t="33647" x="1446213" y="2393950"/>
          <p14:tracePt t="33657" x="1411288" y="2366963"/>
          <p14:tracePt t="33667" x="1357313" y="2339975"/>
          <p14:tracePt t="33685" x="1285875" y="2312988"/>
          <p14:tracePt t="33705" x="1179513" y="2295525"/>
          <p14:tracePt t="33725" x="1044575" y="2286000"/>
          <p14:tracePt t="33729" x="982663" y="2286000"/>
          <p14:tracePt t="33745" x="946150" y="2286000"/>
          <p14:tracePt t="33765" x="911225" y="2286000"/>
          <p14:tracePt t="33785" x="901700" y="2286000"/>
          <p14:tracePt t="33964" x="919163" y="2286000"/>
          <p14:tracePt t="33974" x="938213" y="2286000"/>
          <p14:tracePt t="33985" x="965200" y="2286000"/>
          <p14:tracePt t="34005" x="1044575" y="2276475"/>
          <p14:tracePt t="34026" x="1116013" y="2268538"/>
          <p14:tracePt t="34047" x="1231900" y="2268538"/>
          <p14:tracePt t="34066" x="1347788" y="2303463"/>
          <p14:tracePt t="34085" x="1393825" y="2312988"/>
          <p14:tracePt t="34414" x="1374775" y="2312988"/>
          <p14:tracePt t="34425" x="1347788" y="2312988"/>
          <p14:tracePt t="34435" x="1322388" y="2303463"/>
          <p14:tracePt t="34446" x="1268413" y="2286000"/>
          <p14:tracePt t="34465" x="1081088" y="2268538"/>
          <p14:tracePt t="34486" x="946150" y="2259013"/>
          <p14:tracePt t="34507" x="911225" y="2259013"/>
          <p14:tracePt t="34525" x="901700" y="2259013"/>
          <p14:tracePt t="34588" x="911225" y="2259013"/>
          <p14:tracePt t="34599" x="938213" y="2259013"/>
          <p14:tracePt t="34609" x="973138" y="2259013"/>
          <p14:tracePt t="34625" x="1009650" y="2259013"/>
          <p14:tracePt t="34645" x="1108075" y="2259013"/>
          <p14:tracePt t="34649" x="1143000" y="2259013"/>
          <p14:tracePt t="34665" x="1169988" y="2259013"/>
          <p14:tracePt t="34685" x="1196975" y="2259013"/>
          <p14:tracePt t="34705" x="1204913" y="2259013"/>
          <p14:tracePt t="34978" x="1803400" y="1812925"/>
          <p14:tracePt t="34987" x="2089150" y="1758950"/>
          <p14:tracePt t="35005" x="2268538" y="1731963"/>
          <p14:tracePt t="35025" x="2554288" y="1731963"/>
          <p14:tracePt t="35045" x="2857500" y="1839913"/>
          <p14:tracePt t="35065" x="3160713" y="2054225"/>
          <p14:tracePt t="35085" x="3375025" y="2152650"/>
          <p14:tracePt t="35105" x="3446463" y="2170113"/>
          <p14:tracePt t="35125" x="3446463" y="2179638"/>
          <p14:tracePt t="35145" x="3429000" y="2098675"/>
          <p14:tracePt t="35345" x="3438525" y="2098675"/>
          <p14:tracePt t="35356" x="3473450" y="2098675"/>
          <p14:tracePt t="35367" x="3536950" y="2098675"/>
          <p14:tracePt t="35387" x="3679825" y="2116138"/>
          <p14:tracePt t="35407" x="3867150" y="2224088"/>
          <p14:tracePt t="35428" x="4044950" y="2303463"/>
          <p14:tracePt t="35445" x="4081463" y="2303463"/>
          <p14:tracePt t="35465" x="4116388" y="2276475"/>
          <p14:tracePt t="35485" x="4116388" y="2268538"/>
          <p14:tracePt t="35662" x="4125913" y="2268538"/>
          <p14:tracePt t="35683" x="4133850" y="2268538"/>
          <p14:tracePt t="35693" x="4143375" y="2268538"/>
          <p14:tracePt t="35705" x="4152900" y="2268538"/>
          <p14:tracePt t="35725" x="4160838" y="2268538"/>
          <p14:tracePt t="35786" x="4133850" y="2268538"/>
          <p14:tracePt t="35795" x="4098925" y="2268538"/>
          <p14:tracePt t="35807" x="4054475" y="2268538"/>
          <p14:tracePt t="35826" x="3884613" y="2259013"/>
          <p14:tracePt t="35847" x="3786188" y="2241550"/>
          <p14:tracePt t="35867" x="3741738" y="2251075"/>
          <p14:tracePt t="36000" x="3751263" y="2251075"/>
          <p14:tracePt t="36010" x="3759200" y="2251075"/>
          <p14:tracePt t="36025" x="3786188" y="2241550"/>
          <p14:tracePt t="36045" x="3875088" y="2232025"/>
          <p14:tracePt t="36065" x="3965575" y="2214563"/>
          <p14:tracePt t="36086" x="4017963" y="2214563"/>
          <p14:tracePt t="36105" x="4071938" y="2214563"/>
          <p14:tracePt t="36125" x="4108450" y="2214563"/>
          <p14:tracePt t="36145" x="4133850" y="2214563"/>
          <p14:tracePt t="36276" x="4125913" y="2214563"/>
          <p14:tracePt t="36288" x="4098925" y="2214563"/>
          <p14:tracePt t="36297" x="4062413" y="2214563"/>
          <p14:tracePt t="36308" x="4010025" y="2214563"/>
          <p14:tracePt t="36327" x="3840163" y="2268538"/>
          <p14:tracePt t="36345" x="3759200" y="2286000"/>
          <p14:tracePt t="36366" x="3697288" y="2339975"/>
          <p14:tracePt t="36429" x="3697288" y="2330450"/>
          <p14:tracePt t="36440" x="3705225" y="2330450"/>
          <p14:tracePt t="36460" x="3714750" y="2330450"/>
          <p14:tracePt t="36470" x="3741738" y="2330450"/>
          <p14:tracePt t="36485" x="3768725" y="2330450"/>
          <p14:tracePt t="36505" x="3813175" y="2330450"/>
          <p14:tracePt t="36525" x="3857625" y="2322513"/>
          <p14:tracePt t="36545" x="3884613" y="2322513"/>
          <p14:tracePt t="38180" x="4037013" y="2251075"/>
          <p14:tracePt t="38189" x="4089400" y="2241550"/>
          <p14:tracePt t="38205" x="4143375" y="2241550"/>
          <p14:tracePt t="38226" x="4357688" y="2241550"/>
          <p14:tracePt t="38230" x="4465638" y="2241550"/>
          <p14:tracePt t="38246" x="4581525" y="2241550"/>
          <p14:tracePt t="38266" x="4938713" y="2241550"/>
          <p14:tracePt t="38286" x="5205413" y="2232025"/>
          <p14:tracePt t="38306" x="5394325" y="2205038"/>
          <p14:tracePt t="38326" x="5438775" y="2205038"/>
          <p14:tracePt t="38465" x="5446713" y="2205038"/>
          <p14:tracePt t="38476" x="5483225" y="2205038"/>
          <p14:tracePt t="38487" x="5510213" y="2205038"/>
          <p14:tracePt t="38506" x="5562600" y="2205038"/>
          <p14:tracePt t="38526" x="5572125" y="2205038"/>
          <p14:tracePt t="38599" x="5545138" y="2205038"/>
          <p14:tracePt t="38608" x="5518150" y="2205038"/>
          <p14:tracePt t="38619" x="5491163" y="2205038"/>
          <p14:tracePt t="38629" x="5446713" y="2205038"/>
          <p14:tracePt t="38646" x="5411788" y="2205038"/>
          <p14:tracePt t="38666" x="5322888" y="2205038"/>
          <p14:tracePt t="38686" x="5303838" y="2197100"/>
          <p14:tracePt t="38854" x="5295900" y="2197100"/>
          <p14:tracePt t="38864" x="5276850" y="2197100"/>
          <p14:tracePt t="38874" x="5268913" y="2197100"/>
          <p14:tracePt t="38886" x="5251450" y="2197100"/>
          <p14:tracePt t="38906" x="5205413" y="2197100"/>
          <p14:tracePt t="38926" x="5153025" y="2187575"/>
          <p14:tracePt t="38946" x="5108575" y="2187575"/>
          <p14:tracePt t="38967" x="5089525" y="2187575"/>
          <p14:tracePt t="38986" x="5081588" y="2187575"/>
          <p14:tracePt t="39018" x="5081588" y="2179638"/>
          <p14:tracePt t="39028" x="5108575" y="2179638"/>
          <p14:tracePt t="39046" x="5133975" y="2170113"/>
          <p14:tracePt t="39066" x="5205413" y="2170113"/>
          <p14:tracePt t="39086" x="5251450" y="2170113"/>
          <p14:tracePt t="39106" x="5313363" y="2170113"/>
          <p14:tracePt t="39126" x="5348288" y="2170113"/>
          <p14:tracePt t="39146" x="5367338" y="2170113"/>
          <p14:tracePt t="39186" x="5357813" y="2170113"/>
          <p14:tracePt t="39206" x="5286375" y="2133600"/>
          <p14:tracePt t="39226" x="5170488" y="2054225"/>
          <p14:tracePt t="39246" x="5108575" y="2027238"/>
          <p14:tracePt t="39314" x="5126038" y="2027238"/>
          <p14:tracePt t="39325" x="5180013" y="2027238"/>
          <p14:tracePt t="39335" x="5232400" y="2036763"/>
          <p14:tracePt t="39346" x="5295900" y="2044700"/>
          <p14:tracePt t="39366" x="5402263" y="2054225"/>
          <p14:tracePt t="39387" x="5419725" y="2062163"/>
          <p14:tracePt t="39430" x="5419725" y="2071688"/>
          <p14:tracePt t="39448" x="5411788" y="2089150"/>
          <p14:tracePt t="39468" x="5348288" y="2116138"/>
          <p14:tracePt t="39486" x="5313363" y="2143125"/>
          <p14:tracePt t="39506" x="5241925" y="2187575"/>
          <p14:tracePt t="39526" x="5224463" y="2205038"/>
          <p14:tracePt t="39744" x="5214938" y="2205038"/>
          <p14:tracePt t="39774" x="5187950" y="2205038"/>
          <p14:tracePt t="39785" x="5153025" y="2205038"/>
          <p14:tracePt t="39795" x="5133975" y="2205038"/>
          <p14:tracePt t="39806" x="5116513" y="2205038"/>
          <p14:tracePt t="39826" x="5099050" y="2205038"/>
          <p14:tracePt t="39877" x="5108575" y="2205038"/>
          <p14:tracePt t="39897" x="5116513" y="2205038"/>
          <p14:tracePt t="39908" x="5126038" y="2205038"/>
          <p14:tracePt t="40020" x="5133975" y="2205038"/>
          <p14:tracePt t="40030" x="5143500" y="2205038"/>
          <p14:tracePt t="40163" x="5160963" y="2179638"/>
          <p14:tracePt t="40173" x="5180013" y="2143125"/>
          <p14:tracePt t="40186" x="5224463" y="2054225"/>
          <p14:tracePt t="40206" x="5268913" y="1973263"/>
          <p14:tracePt t="40226" x="5286375" y="1965325"/>
          <p14:tracePt t="40266" x="5276850" y="1965325"/>
          <p14:tracePt t="40286" x="5268913" y="1965325"/>
          <p14:tracePt t="40296" x="5251450" y="1965325"/>
          <p14:tracePt t="40308" x="5232400" y="1982788"/>
          <p14:tracePt t="40327" x="5180013" y="2089150"/>
          <p14:tracePt t="40347" x="5153025" y="2187575"/>
          <p14:tracePt t="40368" x="5143500" y="2224088"/>
          <p14:tracePt t="40388" x="5143500" y="2241550"/>
          <p14:tracePt t="40426" x="5214938" y="2259013"/>
          <p14:tracePt t="40446" x="5313363" y="2268538"/>
          <p14:tracePt t="40466" x="5375275" y="2268538"/>
          <p14:tracePt t="40486" x="5384800" y="2268538"/>
          <p14:tracePt t="40531" x="5367338" y="2224088"/>
          <p14:tracePt t="40542" x="5348288" y="2214563"/>
          <p14:tracePt t="40552" x="5340350" y="2205038"/>
          <p14:tracePt t="40566" x="5330825" y="2197100"/>
          <p14:tracePt t="40586" x="5286375" y="2170113"/>
          <p14:tracePt t="40606" x="5259388" y="2170113"/>
          <p14:tracePt t="40626" x="5251450" y="2170113"/>
          <p14:tracePt t="40675" x="5251450" y="2187575"/>
          <p14:tracePt t="40686" x="5251450" y="2205038"/>
          <p14:tracePt t="40706" x="5251450" y="2241550"/>
          <p14:tracePt t="40727" x="5251450" y="2251075"/>
          <p14:tracePt t="40941" x="5259388" y="2276475"/>
          <p14:tracePt t="41289" x="5286375" y="2259013"/>
          <p14:tracePt t="41299" x="5313363" y="2214563"/>
          <p14:tracePt t="41309" x="5330825" y="2179638"/>
          <p14:tracePt t="41326" x="5348288" y="2133600"/>
          <p14:tracePt t="41346" x="5367338" y="2044700"/>
          <p14:tracePt t="41366" x="5357813" y="2000250"/>
          <p14:tracePt t="41386" x="5276850" y="1973263"/>
          <p14:tracePt t="41407" x="5205413" y="1973263"/>
          <p14:tracePt t="41426" x="5143500" y="1973263"/>
          <p14:tracePt t="41447" x="5099050" y="1973263"/>
          <p14:tracePt t="41466" x="5045075" y="2009775"/>
          <p14:tracePt t="41486" x="4991100" y="2071688"/>
          <p14:tracePt t="41507" x="4973638" y="2125663"/>
          <p14:tracePt t="41526" x="4965700" y="2143125"/>
          <p14:tracePt t="41575" x="4983163" y="2152650"/>
          <p14:tracePt t="41586" x="5010150" y="2170113"/>
          <p14:tracePt t="41606" x="5081588" y="2205038"/>
          <p14:tracePt t="41626" x="5099050" y="2205038"/>
          <p14:tracePt t="41666" x="5108575" y="2205038"/>
          <p14:tracePt t="41698" x="5116513" y="2197100"/>
          <p14:tracePt t="41759" x="5133975" y="2197100"/>
          <p14:tracePt t="41769" x="5133975" y="2232025"/>
          <p14:tracePt t="42015" x="5108575" y="2276475"/>
          <p14:tracePt t="42025" x="5027613" y="2366963"/>
          <p14:tracePt t="42035" x="4894263" y="2490788"/>
          <p14:tracePt t="42046" x="4687888" y="2608263"/>
          <p14:tracePt t="42066" x="4241800" y="2759075"/>
          <p14:tracePt t="42087" x="3830638" y="2813050"/>
          <p14:tracePt t="42107" x="3608388" y="2813050"/>
          <p14:tracePt t="42128" x="3340100" y="2714625"/>
          <p14:tracePt t="42149" x="3224213" y="2500313"/>
          <p14:tracePt t="42167" x="3224213" y="2446338"/>
          <p14:tracePt t="42444" x="3143250" y="2446338"/>
          <p14:tracePt t="42455" x="3000375" y="2446338"/>
          <p14:tracePt t="42466" x="2697163" y="2401888"/>
          <p14:tracePt t="42486" x="2044700" y="2108200"/>
          <p14:tracePt t="42507" x="1616075" y="1919288"/>
          <p14:tracePt t="42527" x="1428750" y="1812925"/>
          <p14:tracePt t="42547" x="1419225" y="1785938"/>
          <p14:tracePt t="42937" x="1330325" y="1839913"/>
          <p14:tracePt t="42945" x="1276350" y="1884363"/>
          <p14:tracePt t="42956" x="1231900" y="1946275"/>
          <p14:tracePt t="42967" x="1152525" y="2027238"/>
          <p14:tracePt t="42987" x="1044575" y="2133600"/>
          <p14:tracePt t="43008" x="965200" y="2214563"/>
          <p14:tracePt t="43027" x="928688" y="2286000"/>
          <p14:tracePt t="43048" x="919163" y="2339975"/>
          <p14:tracePt t="43067" x="919163" y="2366963"/>
          <p14:tracePt t="43088" x="928688" y="2366963"/>
          <p14:tracePt t="43107" x="965200" y="2374900"/>
          <p14:tracePt t="43127" x="1017588" y="2393950"/>
          <p14:tracePt t="43376" x="1036638" y="2393950"/>
          <p14:tracePt t="43386" x="1062038" y="2393950"/>
          <p14:tracePt t="43396" x="1098550" y="2393950"/>
          <p14:tracePt t="43407" x="1152525" y="2393950"/>
          <p14:tracePt t="43427" x="1231900" y="2393950"/>
          <p14:tracePt t="43448" x="1357313" y="2401888"/>
          <p14:tracePt t="43467" x="1438275" y="2509838"/>
          <p14:tracePt t="52226" x="1455738" y="2527300"/>
          <p14:tracePt t="52236" x="1473200" y="2544763"/>
          <p14:tracePt t="52248" x="1500188" y="2562225"/>
          <p14:tracePt t="52268" x="1608138" y="2633663"/>
          <p14:tracePt t="52288" x="1714500" y="2724150"/>
          <p14:tracePt t="52308" x="1847850" y="2894013"/>
          <p14:tracePt t="52328" x="1990725" y="3054350"/>
          <p14:tracePt t="52349" x="2108200" y="3197225"/>
          <p14:tracePt t="52369" x="2170113" y="3286125"/>
          <p14:tracePt t="52707" x="2197100" y="3276600"/>
          <p14:tracePt t="52717" x="2251075" y="3268663"/>
          <p14:tracePt t="52729" x="2330450" y="3241675"/>
          <p14:tracePt t="52748" x="2616200" y="3170238"/>
          <p14:tracePt t="52768" x="3071813" y="3054350"/>
          <p14:tracePt t="52789" x="3429000" y="2982913"/>
          <p14:tracePt t="52809" x="3625850" y="2911475"/>
          <p14:tracePt t="52831" x="3751263" y="2911475"/>
          <p14:tracePt t="52848" x="3803650" y="2911475"/>
          <p14:tracePt t="53085" x="3652838" y="2894013"/>
          <p14:tracePt t="53095" x="3394075" y="2867025"/>
          <p14:tracePt t="53108" x="3116263" y="2840038"/>
          <p14:tracePt t="53128" x="2500313" y="2795588"/>
          <p14:tracePt t="53148" x="1803400" y="2732088"/>
          <p14:tracePt t="53169" x="1330325" y="2705100"/>
          <p14:tracePt t="53189" x="1108075" y="2660650"/>
          <p14:tracePt t="53209" x="1036638" y="2660650"/>
          <p14:tracePt t="53229" x="1036638" y="2625725"/>
          <p14:tracePt t="53525" x="1054100" y="2625725"/>
          <p14:tracePt t="53535" x="1071563" y="2633663"/>
          <p14:tracePt t="53549" x="1089025" y="2643188"/>
          <p14:tracePt t="53568" x="1196975" y="2679700"/>
          <p14:tracePt t="53589" x="1312863" y="2687638"/>
          <p14:tracePt t="53608" x="1401763" y="2687638"/>
          <p14:tracePt t="53628" x="1509713" y="2679700"/>
          <p14:tracePt t="53648" x="1571625" y="2670175"/>
          <p14:tracePt t="53669" x="1608138" y="2670175"/>
          <p14:tracePt t="53689" x="1652588" y="2687638"/>
          <p14:tracePt t="53709" x="1652588" y="2714625"/>
          <p14:tracePt t="66718" x="1652588" y="2724150"/>
          <p14:tracePt t="66728" x="1670050" y="2751138"/>
          <p14:tracePt t="66738" x="1679575" y="2795588"/>
          <p14:tracePt t="66751" x="1687513" y="2867025"/>
          <p14:tracePt t="66771" x="1687513" y="2982913"/>
          <p14:tracePt t="66791" x="1679575" y="3027363"/>
          <p14:tracePt t="66811" x="1670050" y="3071813"/>
          <p14:tracePt t="66831" x="1652588" y="3116263"/>
          <p14:tracePt t="66851" x="1633538" y="3197225"/>
          <p14:tracePt t="66872" x="1608138" y="3286125"/>
          <p14:tracePt t="66892" x="1598613" y="3340100"/>
          <p14:tracePt t="66913" x="1571625" y="3375025"/>
          <p14:tracePt t="66933" x="1554163" y="3411538"/>
          <p14:tracePt t="66952" x="1527175" y="3438525"/>
          <p14:tracePt t="66971" x="1509713" y="3438525"/>
          <p14:tracePt t="66991" x="1473200" y="3438525"/>
          <p14:tracePt t="67011" x="1411288" y="3438525"/>
          <p14:tracePt t="67031" x="1366838" y="3438525"/>
          <p14:tracePt t="67051" x="1357313" y="3438525"/>
          <p14:tracePt t="67107" x="1366838" y="3438525"/>
          <p14:tracePt t="67117" x="1393825" y="3438525"/>
          <p14:tracePt t="67131" x="1419225" y="3438525"/>
          <p14:tracePt t="67151" x="1500188" y="3446463"/>
          <p14:tracePt t="67171" x="1608138" y="3455988"/>
          <p14:tracePt t="67191" x="1687513" y="3465513"/>
          <p14:tracePt t="67211" x="1704975" y="3473450"/>
          <p14:tracePt t="67231" x="1724025" y="3473450"/>
          <p14:tracePt t="67251" x="1731963" y="3473450"/>
          <p14:tracePt t="67372" x="1741488" y="3473450"/>
          <p14:tracePt t="68304" x="1751013" y="3473450"/>
          <p14:tracePt t="68314" x="1768475" y="3482975"/>
          <p14:tracePt t="68324" x="1785938" y="3482975"/>
          <p14:tracePt t="68334" x="1803400" y="3482975"/>
          <p14:tracePt t="68351" x="1822450" y="3482975"/>
          <p14:tracePt t="68371" x="1857375" y="3482975"/>
          <p14:tracePt t="68391" x="1874838" y="3482975"/>
          <p14:tracePt t="68508" x="1884363" y="3482975"/>
          <p14:tracePt t="68529" x="1893888" y="3482975"/>
          <p14:tracePt t="68651" x="1893888" y="3473450"/>
          <p14:tracePt t="69050" x="1884363" y="3473450"/>
          <p14:tracePt t="69060" x="1874838" y="3473450"/>
          <p14:tracePt t="69092" x="1839913" y="3473450"/>
          <p14:tracePt t="69102" x="1812925" y="3482975"/>
          <p14:tracePt t="69112" x="1803400" y="3482975"/>
          <p14:tracePt t="69132" x="1741488" y="3500438"/>
          <p14:tracePt t="69153" x="1714500" y="3500438"/>
          <p14:tracePt t="69174" x="1704975" y="3509963"/>
          <p14:tracePt t="70728" x="1687513" y="3527425"/>
          <p14:tracePt t="70738" x="1643063" y="3562350"/>
          <p14:tracePt t="70752" x="1608138" y="3589338"/>
          <p14:tracePt t="70772" x="1465263" y="3697288"/>
          <p14:tracePt t="70792" x="1285875" y="3786188"/>
          <p14:tracePt t="70812" x="1054100" y="3919538"/>
          <p14:tracePt t="70832" x="731838" y="4116388"/>
          <p14:tracePt t="70852" x="615950" y="4170363"/>
          <p14:tracePt t="70872" x="598488" y="4214813"/>
          <p14:tracePt t="70923" x="615950" y="4224338"/>
          <p14:tracePt t="70933" x="704850" y="4241800"/>
          <p14:tracePt t="70953" x="884238" y="4276725"/>
          <p14:tracePt t="70974" x="1054100" y="4286250"/>
          <p14:tracePt t="70993" x="1231900" y="4268788"/>
          <p14:tracePt t="71012" x="1347788" y="4224338"/>
          <p14:tracePt t="71032" x="1500188" y="4081463"/>
          <p14:tracePt t="71052" x="1679575" y="3938588"/>
          <p14:tracePt t="71072" x="1857375" y="3840163"/>
          <p14:tracePt t="71092" x="1982788" y="3768725"/>
          <p14:tracePt t="71112" x="2098675" y="3687763"/>
          <p14:tracePt t="71132" x="2160588" y="3598863"/>
          <p14:tracePt t="71152" x="2179638" y="3490913"/>
          <p14:tracePt t="71172" x="2170113" y="3438525"/>
          <p14:tracePt t="71192" x="2054225" y="3384550"/>
          <p14:tracePt t="71212" x="1901825" y="3348038"/>
          <p14:tracePt t="71232" x="1670050" y="3348038"/>
          <p14:tracePt t="71252" x="1455738" y="3357563"/>
          <p14:tracePt t="71272" x="1250950" y="3411538"/>
          <p14:tracePt t="71292" x="1062038" y="3455988"/>
          <p14:tracePt t="71312" x="990600" y="3500438"/>
          <p14:tracePt t="71332" x="982663" y="3500438"/>
          <p14:tracePt t="71352" x="982663" y="3509963"/>
          <p14:tracePt t="71372" x="982663" y="3544888"/>
          <p14:tracePt t="71392" x="1017588" y="3616325"/>
          <p14:tracePt t="71413" x="1071563" y="3660775"/>
          <p14:tracePt t="71434" x="1143000" y="3697288"/>
          <p14:tracePt t="71453" x="1276350" y="3768725"/>
          <p14:tracePt t="71472" x="1330325" y="3813175"/>
          <p14:tracePt t="71492" x="1527175" y="3946525"/>
          <p14:tracePt t="71512" x="1731963" y="4017963"/>
          <p14:tracePt t="71532" x="1830388" y="4037013"/>
          <p14:tracePt t="71536" x="1893888" y="4037013"/>
          <p14:tracePt t="71552" x="1965325" y="4037013"/>
          <p14:tracePt t="71572" x="2187575" y="4027488"/>
          <p14:tracePt t="71592" x="2374900" y="3956050"/>
          <p14:tracePt t="71612" x="2554288" y="3857625"/>
          <p14:tracePt t="71632" x="2625725" y="3822700"/>
          <p14:tracePt t="71652" x="2697163" y="3776663"/>
          <p14:tracePt t="71672" x="2741613" y="3732213"/>
          <p14:tracePt t="71692" x="2768600" y="3705225"/>
          <p14:tracePt t="71751" x="2768600" y="3697288"/>
          <p14:tracePt t="71761" x="2759075" y="3679825"/>
          <p14:tracePt t="71772" x="2741613" y="3660775"/>
          <p14:tracePt t="71792" x="2643188" y="3571875"/>
          <p14:tracePt t="71812" x="2490788" y="3490913"/>
          <p14:tracePt t="71832" x="2374900" y="3473450"/>
          <p14:tracePt t="71853" x="2268538" y="3473450"/>
          <p14:tracePt t="71874" x="2125663" y="3473450"/>
          <p14:tracePt t="71894" x="1990725" y="3473450"/>
          <p14:tracePt t="71913" x="1847850" y="3473450"/>
          <p14:tracePt t="71935" x="1697038" y="3490913"/>
          <p14:tracePt t="71952" x="1625600" y="3527425"/>
          <p14:tracePt t="71972" x="1509713" y="3616325"/>
          <p14:tracePt t="71992" x="1393825" y="3670300"/>
          <p14:tracePt t="72012" x="1322388" y="3705225"/>
          <p14:tracePt t="72032" x="1312863" y="3714750"/>
          <p14:tracePt t="72052" x="1312863" y="3724275"/>
          <p14:tracePt t="72098" x="1339850" y="3732213"/>
          <p14:tracePt t="72112" x="1374775" y="3741738"/>
          <p14:tracePt t="72132" x="1428750" y="3751263"/>
          <p14:tracePt t="72152" x="1509713" y="3786188"/>
          <p14:tracePt t="72172" x="1616075" y="3813175"/>
          <p14:tracePt t="72192" x="1758950" y="3857625"/>
          <p14:tracePt t="72212" x="1901825" y="3884613"/>
          <p14:tracePt t="72232" x="2125663" y="3919538"/>
          <p14:tracePt t="72252" x="2303463" y="3965575"/>
          <p14:tracePt t="72272" x="2446338" y="3938588"/>
          <p14:tracePt t="72292" x="2536825" y="3919538"/>
          <p14:tracePt t="72313" x="2554288" y="3919538"/>
          <p14:tracePt t="86334" x="2465388" y="3919538"/>
          <p14:tracePt t="86343" x="2428875" y="3919538"/>
          <p14:tracePt t="86355" x="2384425" y="3919538"/>
          <p14:tracePt t="86375" x="2303463" y="3946525"/>
          <p14:tracePt t="86395" x="2160588" y="4062413"/>
          <p14:tracePt t="86416" x="1982788" y="4214813"/>
          <p14:tracePt t="86436" x="1857375" y="4367213"/>
          <p14:tracePt t="86456" x="1812925" y="4411663"/>
          <p14:tracePt t="86497" x="1847850" y="4411663"/>
          <p14:tracePt t="86515" x="1928813" y="4411663"/>
          <p14:tracePt t="86535" x="2125663" y="4411663"/>
          <p14:tracePt t="86555" x="2312988" y="4429125"/>
          <p14:tracePt t="86575" x="2527300" y="4438650"/>
          <p14:tracePt t="86595" x="2670175" y="4438650"/>
          <p14:tracePt t="86615" x="2874963" y="4394200"/>
          <p14:tracePt t="86635" x="3187700" y="4286250"/>
          <p14:tracePt t="86655" x="3670300" y="4098925"/>
          <p14:tracePt t="86675" x="4081463" y="3911600"/>
          <p14:tracePt t="86695" x="4446588" y="3751263"/>
          <p14:tracePt t="86715" x="4616450" y="3679825"/>
          <p14:tracePt t="86735" x="4670425" y="3643313"/>
          <p14:tracePt t="86775" x="4527550" y="3643313"/>
          <p14:tracePt t="86795" x="4152900" y="3643313"/>
          <p14:tracePt t="86815" x="3786188" y="3643313"/>
          <p14:tracePt t="86835" x="3108325" y="3643313"/>
          <p14:tracePt t="86855" x="2286000" y="3652838"/>
          <p14:tracePt t="86876" x="1465263" y="3732213"/>
          <p14:tracePt t="86896" x="919163" y="3840163"/>
          <p14:tracePt t="86917" x="669925" y="3956050"/>
          <p14:tracePt t="86936" x="527050" y="4081463"/>
          <p14:tracePt t="86955" x="490538" y="4152900"/>
          <p14:tracePt t="86975" x="490538" y="4232275"/>
          <p14:tracePt t="86995" x="536575" y="4286250"/>
          <p14:tracePt t="87015" x="687388" y="4330700"/>
          <p14:tracePt t="87035" x="857250" y="4394200"/>
          <p14:tracePt t="87055" x="1081088" y="4429125"/>
          <p14:tracePt t="87075" x="1312863" y="4438650"/>
          <p14:tracePt t="87095" x="1536700" y="4438650"/>
          <p14:tracePt t="87115" x="1704975" y="4419600"/>
          <p14:tracePt t="87135" x="1830388" y="4375150"/>
          <p14:tracePt t="87155" x="1965325" y="4330700"/>
          <p14:tracePt t="87175" x="2133600" y="4259263"/>
          <p14:tracePt t="87195" x="2276475" y="4143375"/>
          <p14:tracePt t="87215" x="2384425" y="4054475"/>
          <p14:tracePt t="87235" x="2500313" y="4000500"/>
          <p14:tracePt t="87255" x="2598738" y="3990975"/>
          <p14:tracePt t="87275" x="2697163" y="3990975"/>
          <p14:tracePt t="87295" x="2803525" y="4017963"/>
          <p14:tracePt t="87316" x="2894013" y="4098925"/>
          <p14:tracePt t="87337" x="2973388" y="4143375"/>
          <p14:tracePt t="87355" x="3027363" y="4160838"/>
          <p14:tracePt t="87766" x="3027363" y="4179888"/>
          <p14:tracePt t="87776" x="3044825" y="4187825"/>
          <p14:tracePt t="87786" x="3062288" y="4205288"/>
          <p14:tracePt t="87797" x="3081338" y="4232275"/>
          <p14:tracePt t="87817" x="3152775" y="4259263"/>
          <p14:tracePt t="87835" x="3205163" y="4268788"/>
          <p14:tracePt t="87855" x="3295650" y="4268788"/>
          <p14:tracePt t="87875" x="3330575" y="4268788"/>
          <p14:tracePt t="87895" x="3348038" y="4268788"/>
          <p14:tracePt t="87950" x="3340100" y="4268788"/>
          <p14:tracePt t="87959" x="3295650" y="4268788"/>
          <p14:tracePt t="87975" x="3224213" y="4268788"/>
          <p14:tracePt t="87995" x="3071813" y="4268788"/>
          <p14:tracePt t="88015" x="2732088" y="4295775"/>
          <p14:tracePt t="88035" x="2205038" y="4411663"/>
          <p14:tracePt t="88055" x="1776413" y="4589463"/>
          <p14:tracePt t="88075" x="1517650" y="4751388"/>
          <p14:tracePt t="91960" x="1554163" y="4768850"/>
          <p14:tracePt t="91970" x="1608138" y="4786313"/>
          <p14:tracePt t="91980" x="1643063" y="4813300"/>
          <p14:tracePt t="91996" x="1697038" y="4848225"/>
          <p14:tracePt t="92016" x="1803400" y="4902200"/>
          <p14:tracePt t="92035" x="1874838" y="4911725"/>
          <p14:tracePt t="92056" x="1919288" y="4929188"/>
          <p14:tracePt t="92076" x="1955800" y="4938713"/>
          <p14:tracePt t="92096" x="2017713" y="4946650"/>
          <p14:tracePt t="92116" x="2071688" y="4956175"/>
          <p14:tracePt t="92136" x="2089150" y="4956175"/>
          <p14:tracePt t="92185" x="2108200" y="4956175"/>
          <p14:tracePt t="92196" x="2125663" y="4956175"/>
          <p14:tracePt t="92216" x="2152650" y="4911725"/>
          <p14:tracePt t="92236" x="2160588" y="4884738"/>
          <p14:tracePt t="92256" x="2170113" y="4857750"/>
          <p14:tracePt t="92277" x="2170113" y="4848225"/>
          <p14:tracePt t="92297" x="2179638" y="4830763"/>
          <p14:tracePt t="92317" x="2179638" y="4795838"/>
          <p14:tracePt t="92337" x="2179638" y="4776788"/>
          <p14:tracePt t="92356" x="2125663" y="4732338"/>
          <p14:tracePt t="92376" x="2054225" y="4652963"/>
          <p14:tracePt t="92396" x="1973263" y="4589463"/>
          <p14:tracePt t="92416" x="1901825" y="4545013"/>
          <p14:tracePt t="92436" x="1785938" y="4483100"/>
          <p14:tracePt t="92456" x="1660525" y="4419600"/>
          <p14:tracePt t="92476" x="1571625" y="4394200"/>
          <p14:tracePt t="92496" x="1536700" y="4384675"/>
          <p14:tracePt t="92536" x="1544638" y="4394200"/>
          <p14:tracePt t="92808" x="1517650" y="4394200"/>
          <p14:tracePt t="92818" x="1465263" y="4394200"/>
          <p14:tracePt t="92829" x="1393825" y="4394200"/>
          <p14:tracePt t="92839" x="1295400" y="4411663"/>
          <p14:tracePt t="92856" x="1214438" y="4419600"/>
          <p14:tracePt t="92876" x="982663" y="4438650"/>
          <p14:tracePt t="92896" x="803275" y="4456113"/>
          <p14:tracePt t="92916" x="704850" y="4491038"/>
          <p14:tracePt t="92936" x="652463" y="4527550"/>
          <p14:tracePt t="92956" x="598488" y="4572000"/>
          <p14:tracePt t="92976" x="581025" y="4608513"/>
          <p14:tracePt t="92996" x="571500" y="4633913"/>
          <p14:tracePt t="93016" x="561975" y="4660900"/>
          <p14:tracePt t="93036" x="561975" y="4670425"/>
          <p14:tracePt t="93057" x="561975" y="4679950"/>
          <p14:tracePt t="93076" x="581025" y="4714875"/>
          <p14:tracePt t="93096" x="615950" y="4732338"/>
          <p14:tracePt t="93117" x="669925" y="4751388"/>
          <p14:tracePt t="93136" x="731838" y="4768850"/>
          <p14:tracePt t="93156" x="830263" y="4786313"/>
          <p14:tracePt t="93177" x="938213" y="4803775"/>
          <p14:tracePt t="93197" x="1044575" y="4840288"/>
          <p14:tracePt t="93218" x="1152525" y="4875213"/>
          <p14:tracePt t="93238" x="1241425" y="4875213"/>
          <p14:tracePt t="93256" x="1268413" y="4875213"/>
          <p14:tracePt t="93259" x="1303338" y="4875213"/>
          <p14:tracePt t="93278" x="1384300" y="4867275"/>
          <p14:tracePt t="93296" x="1428750" y="4848225"/>
          <p14:tracePt t="93316" x="1517650" y="4822825"/>
          <p14:tracePt t="93337" x="1589088" y="4803775"/>
          <p14:tracePt t="93356" x="1633538" y="4786313"/>
          <p14:tracePt t="93376" x="1687513" y="4759325"/>
          <p14:tracePt t="93396" x="1714500" y="4724400"/>
          <p14:tracePt t="93417" x="1741488" y="4705350"/>
          <p14:tracePt t="93437" x="1768475" y="4705350"/>
          <p14:tracePt t="93456" x="1795463" y="4679950"/>
          <p14:tracePt t="93476" x="1830388" y="4670425"/>
          <p14:tracePt t="93496" x="1847850" y="4633913"/>
          <p14:tracePt t="93516" x="1884363" y="4616450"/>
          <p14:tracePt t="93536" x="1919288" y="4608513"/>
          <p14:tracePt t="93556" x="1928813" y="4589463"/>
          <p14:tracePt t="93576" x="1946275" y="4589463"/>
          <p14:tracePt t="93596" x="1955800" y="4589463"/>
          <p14:tracePt t="93730" x="1938338" y="4589463"/>
          <p14:tracePt t="93739" x="1919288" y="4589463"/>
          <p14:tracePt t="93756" x="1901825" y="4589463"/>
          <p14:tracePt t="93776" x="1803400" y="4572000"/>
          <p14:tracePt t="93796" x="1633538" y="4527550"/>
          <p14:tracePt t="93816" x="1322388" y="4483100"/>
          <p14:tracePt t="93836" x="1098550" y="4446588"/>
          <p14:tracePt t="93856" x="893763" y="4429125"/>
          <p14:tracePt t="93876" x="768350" y="4429125"/>
          <p14:tracePt t="93896" x="704850" y="4429125"/>
          <p14:tracePt t="93917" x="696913" y="4429125"/>
          <p14:tracePt t="93994" x="696913" y="4446588"/>
          <p14:tracePt t="94005" x="696913" y="4473575"/>
          <p14:tracePt t="94016" x="696913" y="4500563"/>
          <p14:tracePt t="94036" x="704850" y="4537075"/>
          <p14:tracePt t="94057" x="714375" y="4581525"/>
          <p14:tracePt t="94077" x="741363" y="4625975"/>
          <p14:tracePt t="94097" x="822325" y="4670425"/>
          <p14:tracePt t="94118" x="955675" y="4724400"/>
          <p14:tracePt t="94137" x="1125538" y="4813300"/>
          <p14:tracePt t="94156" x="1204913" y="4848225"/>
          <p14:tracePt t="94176" x="1347788" y="4875213"/>
          <p14:tracePt t="94196" x="1446213" y="4884738"/>
          <p14:tracePt t="94216" x="1554163" y="4884738"/>
          <p14:tracePt t="94236" x="1660525" y="4867275"/>
          <p14:tracePt t="94256" x="1758950" y="4822825"/>
          <p14:tracePt t="94276" x="1839913" y="4776788"/>
          <p14:tracePt t="94296" x="1893888" y="4732338"/>
          <p14:tracePt t="94316" x="1919288" y="4714875"/>
          <p14:tracePt t="108668" x="1919288" y="4724400"/>
          <p14:tracePt t="108678" x="1919288" y="4732338"/>
          <p14:tracePt t="108688" x="1901825" y="4741863"/>
          <p14:tracePt t="108699" x="1884363" y="4768850"/>
          <p14:tracePt t="108719" x="1768475" y="4848225"/>
          <p14:tracePt t="108739" x="1411288" y="5099050"/>
          <p14:tracePt t="108760" x="1214438" y="5251450"/>
          <p14:tracePt t="108780" x="1089025" y="5276850"/>
          <p14:tracePt t="108801" x="1044575" y="5286375"/>
          <p14:tracePt t="108819" x="1036638" y="5286375"/>
          <p14:tracePt t="109578" x="1054100" y="5276850"/>
          <p14:tracePt t="109588" x="1098550" y="5251450"/>
          <p14:tracePt t="109599" x="1125538" y="5214938"/>
          <p14:tracePt t="109619" x="1160463" y="5187950"/>
          <p14:tracePt t="109639" x="1169988" y="5187950"/>
          <p14:tracePt t="109701" x="1160463" y="5187950"/>
          <p14:tracePt t="109710" x="1133475" y="5187950"/>
          <p14:tracePt t="109724" x="1108075" y="5187950"/>
          <p14:tracePt t="109739" x="1089025" y="5187950"/>
          <p14:tracePt t="109759" x="1054100" y="5187950"/>
          <p14:tracePt t="109763" x="1044575" y="5187950"/>
          <p14:tracePt t="109779" x="1036638" y="5187950"/>
          <p14:tracePt t="109813" x="1027113" y="5187950"/>
          <p14:tracePt t="109957" x="1036638" y="5187950"/>
          <p14:tracePt t="109977" x="1054100" y="5187950"/>
          <p14:tracePt t="109987" x="1081088" y="5187950"/>
          <p14:tracePt t="109999" x="1098550" y="5187950"/>
          <p14:tracePt t="110019" x="1133475" y="5187950"/>
          <p14:tracePt t="110039" x="1179513" y="5187950"/>
          <p14:tracePt t="110060" x="1214438" y="5187950"/>
          <p14:tracePt t="110079" x="1231900" y="5187950"/>
          <p14:tracePt t="110099" x="1241425" y="5187950"/>
          <p14:tracePt t="110202" x="1258888" y="5187950"/>
          <p14:tracePt t="110213" x="1276350" y="5187950"/>
          <p14:tracePt t="110223" x="1285875" y="5187950"/>
          <p14:tracePt t="110239" x="1303338" y="5187950"/>
          <p14:tracePt t="110259" x="1339850" y="5187950"/>
          <p14:tracePt t="110263" x="1357313" y="5187950"/>
          <p14:tracePt t="110279" x="1374775" y="5187950"/>
          <p14:tracePt t="110299" x="1393825" y="5187950"/>
          <p14:tracePt t="110319" x="1401763" y="5187950"/>
          <p14:tracePt t="110376" x="1411288" y="5187950"/>
          <p14:tracePt t="110386" x="1419225" y="5187950"/>
          <p14:tracePt t="110399" x="1428750" y="5187950"/>
          <p14:tracePt t="110419" x="1438275" y="5180013"/>
          <p14:tracePt t="110663" x="1455738" y="5180013"/>
          <p14:tracePt t="110673" x="1482725" y="5180013"/>
          <p14:tracePt t="110683" x="1517650" y="5180013"/>
          <p14:tracePt t="110699" x="1544638" y="5180013"/>
          <p14:tracePt t="110720" x="1616075" y="5180013"/>
          <p14:tracePt t="110739" x="1741488" y="5197475"/>
          <p14:tracePt t="110759" x="1839913" y="5205413"/>
          <p14:tracePt t="110779" x="1901825" y="5214938"/>
          <p14:tracePt t="110799" x="1911350" y="5214938"/>
          <p14:tracePt t="110819" x="1919288" y="5214938"/>
          <p14:tracePt t="110887" x="1919288" y="5205413"/>
          <p14:tracePt t="111174" x="1946275" y="5205413"/>
          <p14:tracePt t="111184" x="1973263" y="5205413"/>
          <p14:tracePt t="111199" x="2009775" y="5205413"/>
          <p14:tracePt t="111219" x="2108200" y="5205413"/>
          <p14:tracePt t="111239" x="2179638" y="5205413"/>
          <p14:tracePt t="111259" x="2232025" y="5197475"/>
          <p14:tracePt t="111280" x="2286000" y="5180013"/>
          <p14:tracePt t="111299" x="2322513" y="5170488"/>
          <p14:tracePt t="111319" x="2339975" y="5170488"/>
          <p14:tracePt t="133565" x="2322513" y="5170488"/>
          <p14:tracePt t="133574" x="2286000" y="5170488"/>
          <p14:tracePt t="133586" x="2241550" y="5170488"/>
          <p14:tracePt t="133606" x="2116138" y="5170488"/>
          <p14:tracePt t="133623" x="2000250" y="5170488"/>
          <p14:tracePt t="133643" x="1776413" y="5170488"/>
          <p14:tracePt t="133663" x="1438275" y="5214938"/>
          <p14:tracePt t="133683" x="1169988" y="5197475"/>
          <p14:tracePt t="133703" x="919163" y="5197475"/>
          <p14:tracePt t="133723" x="803275" y="5170488"/>
          <p14:tracePt t="133743" x="795338" y="5197475"/>
          <p14:tracePt t="133763" x="795338" y="5205413"/>
          <p14:tracePt t="133784" x="803275" y="5251450"/>
          <p14:tracePt t="133803" x="839788" y="5303838"/>
          <p14:tracePt t="133824" x="919163" y="5394325"/>
          <p14:tracePt t="133843" x="1009650" y="5491163"/>
          <p14:tracePt t="133863" x="1081088" y="5616575"/>
          <p14:tracePt t="133884" x="1152525" y="5661025"/>
          <p14:tracePt t="133903" x="1276350" y="5697538"/>
          <p14:tracePt t="133923" x="1527175" y="5724525"/>
          <p14:tracePt t="133944" x="1795463" y="5732463"/>
          <p14:tracePt t="133964" x="2108200" y="5732463"/>
          <p14:tracePt t="133984" x="2347913" y="5697538"/>
          <p14:tracePt t="134005" x="2608263" y="5634038"/>
          <p14:tracePt t="134025" x="2759075" y="5537200"/>
          <p14:tracePt t="134045" x="2928938" y="5438775"/>
          <p14:tracePt t="134063" x="2990850" y="5402263"/>
          <p14:tracePt t="134084" x="3054350" y="5340350"/>
          <p14:tracePt t="134104" x="3089275" y="5286375"/>
          <p14:tracePt t="134123" x="3089275" y="5251450"/>
          <p14:tracePt t="134143" x="3089275" y="5241925"/>
          <p14:tracePt t="134164" x="3017838" y="5180013"/>
          <p14:tracePt t="134183" x="2830513" y="5054600"/>
          <p14:tracePt t="134203" x="2652713" y="4973638"/>
          <p14:tracePt t="134224" x="2411413" y="4991100"/>
          <p14:tracePt t="134243" x="2108200" y="5214938"/>
          <p14:tracePt t="134263" x="1893888" y="5348288"/>
          <p14:tracePt t="134284" x="1758950" y="5429250"/>
          <p14:tracePt t="134304" x="1741488" y="5483225"/>
          <p14:tracePt t="134323" x="1741488" y="5510213"/>
          <p14:tracePt t="134631" x="1660525" y="5510213"/>
          <p14:tracePt t="134639" x="1581150" y="5510213"/>
          <p14:tracePt t="134648" x="1527175" y="5510213"/>
          <p14:tracePt t="134664" x="1428750" y="5510213"/>
          <p14:tracePt t="134683" x="1179513" y="5465763"/>
          <p14:tracePt t="134703" x="973138" y="5446713"/>
          <p14:tracePt t="134724" x="795338" y="5438775"/>
          <p14:tracePt t="134744" x="741363" y="5438775"/>
          <p14:tracePt t="134783" x="750888" y="5438775"/>
          <p14:tracePt t="134802" x="839788" y="5446713"/>
          <p14:tracePt t="134823" x="990600" y="5473700"/>
          <p14:tracePt t="134844" x="1223963" y="5510213"/>
          <p14:tracePt t="134864" x="1536700" y="5537200"/>
          <p14:tracePt t="134884" x="1857375" y="5537200"/>
          <p14:tracePt t="134905" x="2089150" y="5537200"/>
          <p14:tracePt t="134925" x="2276475" y="5518150"/>
          <p14:tracePt t="134945" x="2411413" y="5483225"/>
          <p14:tracePt t="134964" x="2465388" y="5456238"/>
          <p14:tracePt t="134984" x="2562225" y="5411788"/>
          <p14:tracePt t="135004" x="2714625" y="5357813"/>
          <p14:tracePt t="135024" x="2847975" y="5286375"/>
          <p14:tracePt t="135396" x="2840038" y="5286375"/>
          <p14:tracePt t="135406" x="2840038" y="5303838"/>
          <p14:tracePt t="135416" x="2830513" y="5322888"/>
          <p14:tracePt t="135427" x="2822575" y="5340350"/>
          <p14:tracePt t="135444" x="2822575" y="5348288"/>
          <p14:tracePt t="135464" x="2822575" y="5384800"/>
          <p14:tracePt t="135484" x="2840038" y="5402263"/>
          <p14:tracePt t="135504" x="2982913" y="5419725"/>
          <p14:tracePt t="135524" x="3170238" y="5419725"/>
          <p14:tracePt t="135544" x="3402013" y="5429250"/>
          <p14:tracePt t="135564" x="3581400" y="5429250"/>
          <p14:tracePt t="135584" x="3643313" y="5429250"/>
          <p14:tracePt t="135604" x="3687763" y="5419725"/>
          <p14:tracePt t="135625" x="3697288" y="5419725"/>
          <p14:tracePt t="135672" x="3687763" y="5411788"/>
          <p14:tracePt t="135684" x="3652838" y="5394325"/>
          <p14:tracePt t="135704" x="3536950" y="5340350"/>
          <p14:tracePt t="135724" x="3357563" y="5295900"/>
          <p14:tracePt t="135744" x="3224213" y="5268913"/>
          <p14:tracePt t="135764" x="3027363" y="5251450"/>
          <p14:tracePt t="135785" x="2847975" y="5251450"/>
          <p14:tracePt t="135806" x="2714625" y="5295900"/>
          <p14:tracePt t="135826" x="2616200" y="5340350"/>
          <p14:tracePt t="135846" x="2589213" y="5375275"/>
          <p14:tracePt t="135864" x="2571750" y="5394325"/>
          <p14:tracePt t="135884" x="2571750" y="5402263"/>
          <p14:tracePt t="135908" x="2571750" y="5411788"/>
          <p14:tracePt t="135924" x="2581275" y="5429250"/>
          <p14:tracePt t="135945" x="2670175" y="5456238"/>
          <p14:tracePt t="135948" x="2724150" y="5465763"/>
          <p14:tracePt t="135964" x="2795588" y="5500688"/>
          <p14:tracePt t="135984" x="2955925" y="5527675"/>
          <p14:tracePt t="136004" x="3098800" y="5537200"/>
          <p14:tracePt t="136024" x="3232150" y="5537200"/>
          <p14:tracePt t="136044" x="3429000" y="5518150"/>
          <p14:tracePt t="136064" x="3589338" y="5438775"/>
          <p14:tracePt t="136084" x="3751263" y="5357813"/>
          <p14:tracePt t="136104" x="3894138" y="5268913"/>
          <p14:tracePt t="136124" x="3973513" y="5224463"/>
          <p14:tracePt t="136144" x="3990975" y="5197475"/>
          <p14:tracePt t="136185" x="3990975" y="5187950"/>
          <p14:tracePt t="136204" x="3911600" y="5153025"/>
          <p14:tracePt t="136225" x="3751263" y="5116513"/>
          <p14:tracePt t="136246" x="3571875" y="5108575"/>
          <p14:tracePt t="136265" x="3348038" y="5108575"/>
          <p14:tracePt t="136286" x="3152775" y="5143500"/>
          <p14:tracePt t="136304" x="3044825" y="5187950"/>
          <p14:tracePt t="136324" x="2830513" y="5303838"/>
          <p14:tracePt t="136344" x="2705100" y="5419725"/>
          <p14:tracePt t="136364" x="2670175" y="5483225"/>
          <p14:tracePt t="136384" x="2643188" y="5537200"/>
          <p14:tracePt t="136404" x="2643188" y="5554663"/>
          <p14:tracePt t="136424" x="2660650" y="5589588"/>
          <p14:tracePt t="136444" x="2705100" y="5616575"/>
          <p14:tracePt t="136464" x="2759075" y="5634038"/>
          <p14:tracePt t="136484" x="2857500" y="5634038"/>
          <p14:tracePt t="136504" x="2965450" y="5634038"/>
          <p14:tracePt t="136524" x="3054350" y="5634038"/>
          <p14:tracePt t="136544" x="3125788" y="5608638"/>
          <p14:tracePt t="136564" x="3214688" y="5581650"/>
          <p14:tracePt t="136584" x="3295650" y="5554663"/>
          <p14:tracePt t="136604" x="3348038" y="5510213"/>
          <p14:tracePt t="136624" x="3367088" y="5491163"/>
          <p14:tracePt t="136705" x="3367088" y="5473700"/>
          <p14:tracePt t="137012" x="3384550" y="5473700"/>
          <p14:tracePt t="137022" x="3411538" y="5483225"/>
          <p14:tracePt t="137033" x="3446463" y="5483225"/>
          <p14:tracePt t="137044" x="3482975" y="5491163"/>
          <p14:tracePt t="137064" x="3554413" y="5491163"/>
          <p14:tracePt t="137085" x="3633788" y="5491163"/>
          <p14:tracePt t="137104" x="3705225" y="5473700"/>
          <p14:tracePt t="137125" x="3768725" y="5446713"/>
          <p14:tracePt t="137146" x="3803650" y="5402263"/>
          <p14:tracePt t="137164" x="3803650" y="5394325"/>
          <p14:tracePt t="137185" x="3803650" y="5384800"/>
          <p14:tracePt t="137206" x="3724275" y="5322888"/>
          <p14:tracePt t="137224" x="3660775" y="5295900"/>
          <p14:tracePt t="137244" x="3509963" y="5268913"/>
          <p14:tracePt t="137264" x="3340100" y="5268913"/>
          <p14:tracePt t="137267" x="3232150" y="5268913"/>
          <p14:tracePt t="137284" x="3133725" y="5276850"/>
          <p14:tracePt t="137304" x="2990850" y="5375275"/>
          <p14:tracePt t="137308" x="2911475" y="5411788"/>
          <p14:tracePt t="137324" x="2857500" y="5473700"/>
          <p14:tracePt t="137344" x="2813050" y="5518150"/>
          <p14:tracePt t="137364" x="2803525" y="5554663"/>
          <p14:tracePt t="137384" x="2803525" y="5581650"/>
          <p14:tracePt t="137404" x="2803525" y="5589588"/>
          <p14:tracePt t="137424" x="2803525" y="5599113"/>
          <p14:tracePt t="137445" x="2813050" y="5616575"/>
          <p14:tracePt t="137464" x="2857500" y="5626100"/>
          <p14:tracePt t="137484" x="2938463" y="5634038"/>
          <p14:tracePt t="137504" x="3044825" y="5643563"/>
          <p14:tracePt t="137524" x="3214688" y="5643563"/>
          <p14:tracePt t="137544" x="3384550" y="5626100"/>
          <p14:tracePt t="137565" x="3536950" y="5562600"/>
          <p14:tracePt t="137586" x="3652838" y="5510213"/>
          <p14:tracePt t="137606" x="3714750" y="5446713"/>
          <p14:tracePt t="137626" x="3751263" y="5375275"/>
          <p14:tracePt t="137645" x="3768725" y="5367338"/>
          <p14:tracePt t="137664" x="3768725" y="5348288"/>
          <p14:tracePt t="137687" x="3759200" y="5322888"/>
          <p14:tracePt t="137704" x="3732213" y="5268913"/>
          <p14:tracePt t="137724" x="3652838" y="5214938"/>
          <p14:tracePt t="137744" x="3517900" y="5170488"/>
          <p14:tracePt t="137764" x="3402013" y="5160963"/>
          <p14:tracePt t="137784" x="3259138" y="5160963"/>
          <p14:tracePt t="137804" x="3062288" y="5187950"/>
          <p14:tracePt t="137824" x="2919413" y="5232400"/>
          <p14:tracePt t="137844" x="2822575" y="5295900"/>
          <p14:tracePt t="137864" x="2759075" y="5357813"/>
          <p14:tracePt t="137884" x="2732088" y="5483225"/>
          <p14:tracePt t="137904" x="2732088" y="5518150"/>
          <p14:tracePt t="137924" x="2732088" y="5537200"/>
          <p14:tracePt t="137945" x="2759075" y="5554663"/>
          <p14:tracePt t="137964" x="2840038" y="5572125"/>
          <p14:tracePt t="137984" x="2955925" y="5589588"/>
          <p14:tracePt t="138005" x="3179763" y="5626100"/>
          <p14:tracePt t="138025" x="3357563" y="5634038"/>
          <p14:tracePt t="138046" x="3490913" y="5626100"/>
          <p14:tracePt t="138067" x="3616325" y="5581650"/>
          <p14:tracePt t="138086" x="3687763" y="5537200"/>
          <p14:tracePt t="138104" x="3697288" y="5527675"/>
          <p14:tracePt t="138124" x="3724275" y="5483225"/>
          <p14:tracePt t="138144" x="3732213" y="5456238"/>
          <p14:tracePt t="138164" x="3741738" y="5411788"/>
          <p14:tracePt t="138184" x="3741738" y="5367338"/>
          <p14:tracePt t="138204" x="3741738" y="5348288"/>
          <p14:tracePt t="138224" x="3687763" y="5303838"/>
          <p14:tracePt t="138244" x="3598863" y="5286375"/>
          <p14:tracePt t="138264" x="3527425" y="5276850"/>
          <p14:tracePt t="138284" x="3473450" y="5276850"/>
          <p14:tracePt t="138304" x="3419475" y="5276850"/>
          <p14:tracePt t="138324" x="3367088" y="5313363"/>
          <p14:tracePt t="138344" x="3330575" y="5340350"/>
          <p14:tracePt t="138364" x="3303588" y="5357813"/>
          <p14:tracePt t="138385" x="3303588" y="5384800"/>
          <p14:tracePt t="138425" x="3303588" y="5394325"/>
          <p14:tracePt t="138445" x="3357563" y="5411788"/>
          <p14:tracePt t="138465" x="3490913" y="5419725"/>
          <p14:tracePt t="138486" x="3697288" y="5438775"/>
          <p14:tracePt t="138506" x="3875088" y="5402263"/>
          <p14:tracePt t="138526" x="4071938" y="5295900"/>
          <p14:tracePt t="138544" x="4160838" y="5259388"/>
          <p14:tracePt t="138564" x="4276725" y="5214938"/>
          <p14:tracePt t="138584" x="4295775" y="5205413"/>
          <p14:tracePt t="138604" x="4295775" y="5197475"/>
          <p14:tracePt t="138629" x="4276725" y="5170488"/>
          <p14:tracePt t="138644" x="4205288" y="5143500"/>
          <p14:tracePt t="138664" x="4044950" y="5089525"/>
          <p14:tracePt t="138684" x="3867150" y="5054600"/>
          <p14:tracePt t="138704" x="3643313" y="5054600"/>
          <p14:tracePt t="138724" x="3455988" y="5081588"/>
          <p14:tracePt t="138744" x="3295650" y="5133975"/>
          <p14:tracePt t="138764" x="3170238" y="5205413"/>
          <p14:tracePt t="138784" x="3081338" y="5276850"/>
          <p14:tracePt t="138804" x="3044825" y="5384800"/>
          <p14:tracePt t="138824" x="3009900" y="5429250"/>
          <p14:tracePt t="138844" x="3009900" y="5456238"/>
          <p14:tracePt t="138915" x="3017838" y="5456238"/>
          <p14:tracePt t="138925" x="3036888" y="5465763"/>
          <p14:tracePt t="139191" x="3027363" y="5465763"/>
          <p14:tracePt t="139314" x="3009900" y="5465763"/>
          <p14:tracePt t="139325" x="2990850" y="5465763"/>
          <p14:tracePt t="139334" x="2973388" y="5465763"/>
          <p14:tracePt t="139346" x="2955925" y="5456238"/>
          <p14:tracePt t="139365" x="2884488" y="5438775"/>
          <p14:tracePt t="139386" x="2822575" y="5429250"/>
          <p14:tracePt t="139405" x="2803525" y="5429250"/>
          <p14:tracePt t="139447" x="2803525" y="5419725"/>
          <p14:tracePt t="139477" x="2813050" y="5419725"/>
          <p14:tracePt t="139487" x="2830513" y="5419725"/>
          <p14:tracePt t="139504" x="2840038" y="5429250"/>
          <p14:tracePt t="139805" x="2822575" y="5429250"/>
          <p14:tracePt t="139815" x="2803525" y="5429250"/>
          <p14:tracePt t="139827" x="2768600" y="5429250"/>
          <p14:tracePt t="139846" x="2687638" y="5429250"/>
          <p14:tracePt t="139866" x="2517775" y="5367338"/>
          <p14:tracePt t="139887" x="2357438" y="5322888"/>
          <p14:tracePt t="139905" x="2224088" y="5268913"/>
          <p14:tracePt t="139925" x="2081213" y="5214938"/>
          <p14:tracePt t="139945" x="2017713" y="5187950"/>
          <p14:tracePt t="140009" x="2044700" y="5224463"/>
          <p14:tracePt t="140235" x="2027238" y="5241925"/>
          <p14:tracePt t="140245" x="1990725" y="5251450"/>
          <p14:tracePt t="140255" x="1919288" y="5259388"/>
          <p14:tracePt t="140266" x="1839913" y="5259388"/>
          <p14:tracePt t="140287" x="1660525" y="5259388"/>
          <p14:tracePt t="140307" x="1411288" y="5259388"/>
          <p14:tracePt t="140327" x="1241425" y="5276850"/>
          <p14:tracePt t="140344" x="1187450" y="5295900"/>
          <p14:tracePt t="140365" x="1125538" y="5313363"/>
          <p14:tracePt t="140385" x="1125538" y="5322888"/>
          <p14:tracePt t="140405" x="1125538" y="5330825"/>
          <p14:tracePt t="140439" x="1125538" y="5340350"/>
          <p14:tracePt t="140450" x="1125538" y="5357813"/>
          <p14:tracePt t="140465" x="1125538" y="5375275"/>
          <p14:tracePt t="140484" x="1125538" y="5394325"/>
          <p14:tracePt t="140531" x="1125538" y="5402263"/>
          <p14:tracePt t="140541" x="1125538" y="5411788"/>
          <p14:tracePt t="140552" x="1125538" y="5419725"/>
          <p14:tracePt t="140565" x="1133475" y="5429250"/>
          <p14:tracePt t="140585" x="1179513" y="5446713"/>
          <p14:tracePt t="140605" x="1285875" y="5473700"/>
          <p14:tracePt t="140625" x="1428750" y="5491163"/>
          <p14:tracePt t="140645" x="1554163" y="5491163"/>
          <p14:tracePt t="140665" x="1758950" y="5465763"/>
          <p14:tracePt t="140685" x="1955800" y="5446713"/>
          <p14:tracePt t="140705" x="2152650" y="5429250"/>
          <p14:tracePt t="140726" x="2295525" y="5402263"/>
          <p14:tracePt t="140747" x="2384425" y="5348288"/>
          <p14:tracePt t="140767" x="2428875" y="5303838"/>
          <p14:tracePt t="140785" x="2446338" y="5295900"/>
          <p14:tracePt t="140805" x="2473325" y="5286375"/>
          <p14:tracePt t="140825" x="2473325" y="5276850"/>
          <p14:tracePt t="140845" x="2473325" y="5268913"/>
          <p14:tracePt t="140900" x="2465388" y="5268913"/>
          <p14:tracePt t="140910" x="2455863" y="5259388"/>
          <p14:tracePt t="140925" x="2438400" y="5259388"/>
          <p14:tracePt t="140945" x="2393950" y="5251450"/>
          <p14:tracePt t="140965" x="2303463" y="5232400"/>
          <p14:tracePt t="140985" x="2205038" y="5232400"/>
          <p14:tracePt t="141005" x="2089150" y="5232400"/>
          <p14:tracePt t="141025" x="1893888" y="5241925"/>
          <p14:tracePt t="141045" x="1795463" y="5286375"/>
          <p14:tracePt t="141065" x="1714500" y="5340350"/>
          <p14:tracePt t="141085" x="1633538" y="5394325"/>
          <p14:tracePt t="141105" x="1598613" y="5429250"/>
          <p14:tracePt t="141125" x="1589088" y="5446713"/>
          <p14:tracePt t="141145" x="1589088" y="5465763"/>
          <p14:tracePt t="151663" x="1571625" y="5465763"/>
          <p14:tracePt t="151674" x="1554163" y="5465763"/>
          <p14:tracePt t="151686" x="1544638" y="5465763"/>
          <p14:tracePt t="151707" x="1490663" y="5465763"/>
          <p14:tracePt t="151727" x="1411288" y="5510213"/>
          <p14:tracePt t="151747" x="1339850" y="5572125"/>
          <p14:tracePt t="151767" x="1295400" y="5608638"/>
          <p14:tracePt t="151787" x="1285875" y="5608638"/>
          <p14:tracePt t="151808" x="1276350" y="5608638"/>
          <p14:tracePt t="151828" x="1276350" y="5589588"/>
          <p14:tracePt t="152134" x="1241425" y="5589588"/>
          <p14:tracePt t="152144" x="1187450" y="5616575"/>
          <p14:tracePt t="152154" x="1125538" y="5634038"/>
          <p14:tracePt t="152167" x="1044575" y="5680075"/>
          <p14:tracePt t="152187" x="893763" y="5795963"/>
          <p14:tracePt t="152207" x="812800" y="5919788"/>
          <p14:tracePt t="152227" x="768350" y="5991225"/>
          <p14:tracePt t="152247" x="768350" y="6027738"/>
          <p14:tracePt t="152267" x="812800" y="6062663"/>
          <p14:tracePt t="152287" x="928688" y="6099175"/>
          <p14:tracePt t="152308" x="1017588" y="6108700"/>
          <p14:tracePt t="152328" x="1071563" y="6161088"/>
          <p14:tracePt t="152574" x="1098550" y="6161088"/>
          <p14:tracePt t="152584" x="1116013" y="6153150"/>
          <p14:tracePt t="152594" x="1152525" y="6143625"/>
          <p14:tracePt t="152607" x="1196975" y="6099175"/>
          <p14:tracePt t="152627" x="1312863" y="6000750"/>
          <p14:tracePt t="152647" x="1401763" y="5956300"/>
          <p14:tracePt t="152667" x="1465263" y="5911850"/>
          <p14:tracePt t="152687" x="1465263" y="5902325"/>
          <p14:tracePt t="152747" x="1446213" y="5894388"/>
          <p14:tracePt t="152757" x="1411288" y="5894388"/>
          <p14:tracePt t="152769" x="1366838" y="5894388"/>
          <p14:tracePt t="152789" x="1214438" y="5867400"/>
          <p14:tracePt t="152808" x="1108075" y="5857875"/>
          <p14:tracePt t="152827" x="1071563" y="5857875"/>
          <p14:tracePt t="152849" x="1044575" y="5857875"/>
          <p14:tracePt t="153258" x="1054100" y="5857875"/>
          <p14:tracePt t="153269" x="1098550" y="5857875"/>
          <p14:tracePt t="153279" x="1169988" y="5857875"/>
          <p14:tracePt t="153290" x="1241425" y="5857875"/>
          <p14:tracePt t="153307" x="1303338" y="5857875"/>
          <p14:tracePt t="153327" x="1438275" y="5840413"/>
          <p14:tracePt t="153347" x="1633538" y="5813425"/>
          <p14:tracePt t="153367" x="1768475" y="5803900"/>
          <p14:tracePt t="153387" x="1911350" y="5803900"/>
          <p14:tracePt t="153392" x="1990725" y="5803900"/>
          <p14:tracePt t="153407" x="2054225" y="5803900"/>
          <p14:tracePt t="153427" x="2152650" y="5822950"/>
          <p14:tracePt t="153447" x="2224088" y="5840413"/>
          <p14:tracePt t="153467" x="2286000" y="5848350"/>
          <p14:tracePt t="153487" x="2303463" y="5848350"/>
          <p14:tracePt t="153750" x="2339975" y="5848350"/>
          <p14:tracePt t="153760" x="2411413" y="5848350"/>
          <p14:tracePt t="153770" x="2490788" y="5848350"/>
          <p14:tracePt t="153787" x="2589213" y="5848350"/>
          <p14:tracePt t="153807" x="2768600" y="5848350"/>
          <p14:tracePt t="153827" x="2867025" y="59118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1: Application</a:t>
            </a:r>
            <a:endParaRPr lang="ru-RU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5613" y="914400"/>
            <a:ext cx="8228012" cy="5002214"/>
          </a:xfrm>
        </p:spPr>
        <p:txBody>
          <a:bodyPr/>
          <a:lstStyle/>
          <a:p>
            <a:r>
              <a:rPr lang="en-US" dirty="0" smtClean="0"/>
              <a:t>The general tasks: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money accounting, text editing, music/video encoding,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games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etc.</a:t>
            </a:r>
          </a:p>
          <a:p>
            <a:endParaRPr lang="ru-RU" dirty="0"/>
          </a:p>
        </p:txBody>
      </p:sp>
      <p:grpSp>
        <p:nvGrpSpPr>
          <p:cNvPr id="4" name="Group 3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pic>
        <p:nvPicPr>
          <p:cNvPr id="1030" name="Picture 6" descr="http://habrastorage.org/storage2/6df/ee6/f33/6dfee6f334382412ae59d8baf98feda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77" y="3359042"/>
            <a:ext cx="2161604" cy="1409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cfile25.uf.tistory.com/image/2370B5405276981621447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89" y="4368036"/>
            <a:ext cx="2137550" cy="1578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670" y="1847860"/>
            <a:ext cx="2207121" cy="1247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9364" y="2247373"/>
            <a:ext cx="2078086" cy="1506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16" name="Rectangle 15"/>
          <p:cNvSpPr/>
          <p:nvPr/>
        </p:nvSpPr>
        <p:spPr bwMode="auto">
          <a:xfrm>
            <a:off x="454025" y="2290918"/>
            <a:ext cx="3655859" cy="38703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Picture 2" descr="http://www.boostmobile.com/shop/phones/_images/phones/apple-iphone-6/views/full/fron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818" y="4017664"/>
            <a:ext cx="2023828" cy="2097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7281509"/>
      </p:ext>
    </p:extLst>
  </p:cSld>
  <p:clrMapOvr>
    <a:masterClrMapping/>
  </p:clrMapOvr>
  <p:transition advTm="431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8" grpId="0" build="p"/>
      <p:bldP spid="16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1497" x="4348163" y="5911850"/>
          <p14:tracePt t="11505" x="4286250" y="5857875"/>
          <p14:tracePt t="11520" x="4232275" y="5759450"/>
          <p14:tracePt t="11540" x="4143375" y="5446713"/>
          <p14:tracePt t="11561" x="4062413" y="5241925"/>
          <p14:tracePt t="11581" x="4010025" y="5108575"/>
          <p14:tracePt t="11600" x="3965575" y="4956175"/>
          <p14:tracePt t="11621" x="3929063" y="4732338"/>
          <p14:tracePt t="11641" x="3929063" y="4625975"/>
          <p14:tracePt t="11661" x="3929063" y="4572000"/>
          <p14:tracePt t="11680" x="3919538" y="4510088"/>
          <p14:tracePt t="11701" x="3884613" y="4224338"/>
          <p14:tracePt t="11721" x="3813175" y="4037013"/>
          <p14:tracePt t="11741" x="3768725" y="3857625"/>
          <p14:tracePt t="11761" x="3724275" y="3608388"/>
          <p14:tracePt t="11782" x="3687763" y="3419475"/>
          <p14:tracePt t="11803" x="3679825" y="3027363"/>
          <p14:tracePt t="11822" x="3625850" y="2857500"/>
          <p14:tracePt t="11841" x="3608388" y="2803525"/>
          <p14:tracePt t="11860" x="3554413" y="2643188"/>
          <p14:tracePt t="11881" x="3509963" y="2500313"/>
          <p14:tracePt t="11901" x="3509963" y="2482850"/>
          <p14:tracePt t="12172" x="3509963" y="2473325"/>
          <p14:tracePt t="12182" x="3527425" y="2455863"/>
          <p14:tracePt t="12191" x="3544888" y="2438400"/>
          <p14:tracePt t="12203" x="3571875" y="2428875"/>
          <p14:tracePt t="12222" x="3679825" y="2401888"/>
          <p14:tracePt t="12241" x="3714750" y="2374900"/>
          <p14:tracePt t="12261" x="3795713" y="2312988"/>
          <p14:tracePt t="12281" x="3848100" y="2276475"/>
          <p14:tracePt t="12301" x="3884613" y="2224088"/>
          <p14:tracePt t="12321" x="3911600" y="2187575"/>
          <p14:tracePt t="12341" x="3911600" y="2160588"/>
          <p14:tracePt t="12726" x="3911600" y="2170113"/>
          <p14:tracePt t="12929" x="3929063" y="2179638"/>
          <p14:tracePt t="12940" x="3929063" y="2187575"/>
          <p14:tracePt t="12960" x="3938588" y="2197100"/>
          <p14:tracePt t="12971" x="3938588" y="2205038"/>
          <p14:tracePt t="12981" x="3946525" y="2224088"/>
          <p14:tracePt t="13001" x="3973513" y="2312988"/>
          <p14:tracePt t="13021" x="3973513" y="2384425"/>
          <p14:tracePt t="13043" x="3973513" y="2411413"/>
          <p14:tracePt t="13061" x="3973513" y="2419350"/>
          <p14:tracePt t="13318" x="4017963" y="2401888"/>
          <p14:tracePt t="13328" x="4098925" y="2366963"/>
          <p14:tracePt t="13341" x="4197350" y="2322513"/>
          <p14:tracePt t="13362" x="4589463" y="2224088"/>
          <p14:tracePt t="13381" x="4946650" y="2187575"/>
          <p14:tracePt t="13401" x="5375275" y="2205038"/>
          <p14:tracePt t="13421" x="5902325" y="2357438"/>
          <p14:tracePt t="13441" x="6259513" y="2562225"/>
          <p14:tracePt t="13463" x="6554788" y="2830513"/>
          <p14:tracePt t="13483" x="6661150" y="2901950"/>
          <p14:tracePt t="13501" x="6680200" y="2911475"/>
          <p14:tracePt t="33701" x="6446838" y="2901950"/>
          <p14:tracePt t="33710" x="6170613" y="2830513"/>
          <p14:tracePt t="33725" x="5965825" y="2732088"/>
          <p14:tracePt t="33745" x="5527675" y="2251075"/>
          <p14:tracePt t="33764" x="5276850" y="2009775"/>
          <p14:tracePt t="33785" x="4956175" y="1625600"/>
          <p14:tracePt t="33805" x="4616450" y="1401763"/>
          <p14:tracePt t="33825" x="4402138" y="1258888"/>
          <p14:tracePt t="33845" x="4330700" y="1160463"/>
          <p14:tracePt t="33865" x="4295775" y="1009650"/>
          <p14:tracePt t="33885" x="4232275" y="928688"/>
          <p14:tracePt t="33905" x="4197350" y="919163"/>
          <p14:tracePt t="34140" x="4160838" y="982663"/>
          <p14:tracePt t="34150" x="4071938" y="1152525"/>
          <p14:tracePt t="34165" x="3983038" y="1446213"/>
          <p14:tracePt t="34185" x="3803650" y="1660525"/>
          <p14:tracePt t="34205" x="3625850" y="1795463"/>
          <p14:tracePt t="34225" x="3509963" y="1901825"/>
          <p14:tracePt t="34245" x="3490913" y="1901825"/>
          <p14:tracePt t="34265" x="3490913" y="1893888"/>
          <p14:tracePt t="34285" x="3490913" y="1866900"/>
          <p14:tracePt t="34335" x="3500438" y="1866900"/>
          <p14:tracePt t="34345" x="3517900" y="1857375"/>
          <p14:tracePt t="34355" x="3536950" y="1847850"/>
          <p14:tracePt t="34366" x="3562350" y="1847850"/>
          <p14:tracePt t="34642" x="3562350" y="1857375"/>
          <p14:tracePt t="34652" x="3544888" y="1874838"/>
          <p14:tracePt t="34673" x="3536950" y="1893888"/>
          <p14:tracePt t="34685" x="3536950" y="1901825"/>
          <p14:tracePt t="34705" x="3509963" y="1919288"/>
          <p14:tracePt t="34725" x="3446463" y="1973263"/>
          <p14:tracePt t="34745" x="3394075" y="2081213"/>
          <p14:tracePt t="34765" x="3322638" y="2116138"/>
          <p14:tracePt t="34786" x="3143250" y="2125663"/>
          <p14:tracePt t="34806" x="2830513" y="2125663"/>
          <p14:tracePt t="34827" x="2465388" y="2081213"/>
          <p14:tracePt t="34845" x="2322513" y="2009775"/>
          <p14:tracePt t="34865" x="2125663" y="1928813"/>
          <p14:tracePt t="34885" x="2036763" y="1866900"/>
          <p14:tracePt t="34905" x="1990725" y="1857375"/>
          <p14:tracePt t="35205" x="2009775" y="1857375"/>
          <p14:tracePt t="35215" x="2062163" y="1857375"/>
          <p14:tracePt t="35227" x="2170113" y="1857375"/>
          <p14:tracePt t="35247" x="2544763" y="1857375"/>
          <p14:tracePt t="35266" x="3062288" y="1965325"/>
          <p14:tracePt t="35285" x="3214688" y="2027238"/>
          <p14:tracePt t="35305" x="3473450" y="2160588"/>
          <p14:tracePt t="35325" x="3608388" y="2232025"/>
          <p14:tracePt t="35345" x="3633788" y="2241550"/>
          <p14:tracePt t="35554" x="3652838" y="2241550"/>
          <p14:tracePt t="35564" x="3687763" y="2241550"/>
          <p14:tracePt t="35574" x="3741738" y="2241550"/>
          <p14:tracePt t="35586" x="3840163" y="2232025"/>
          <p14:tracePt t="35605" x="3973513" y="2224088"/>
          <p14:tracePt t="35625" x="4098925" y="2259013"/>
          <p14:tracePt t="35646" x="4152900" y="2268538"/>
          <p14:tracePt t="35688" x="4152900" y="2295525"/>
          <p14:tracePt t="35705" x="4133850" y="2330450"/>
          <p14:tracePt t="35725" x="4071938" y="2393950"/>
          <p14:tracePt t="35746" x="4037013" y="2411413"/>
          <p14:tracePt t="35841" x="4017963" y="2411413"/>
          <p14:tracePt t="36333" x="4017963" y="2490788"/>
          <p14:tracePt t="36343" x="4017963" y="2517775"/>
          <p14:tracePt t="36353" x="4017963" y="2554288"/>
          <p14:tracePt t="36365" x="4017963" y="2571750"/>
          <p14:tracePt t="36385" x="4017963" y="2598738"/>
          <p14:tracePt t="36405" x="4017963" y="2608263"/>
          <p14:tracePt t="36445" x="4017963" y="2697163"/>
          <p14:tracePt t="36466" x="4017963" y="2768600"/>
          <p14:tracePt t="36486" x="4027488" y="2822575"/>
          <p14:tracePt t="36507" x="4037013" y="2938463"/>
          <p14:tracePt t="36526" x="4081463" y="3187700"/>
          <p14:tracePt t="36546" x="4098925" y="3322638"/>
          <p14:tracePt t="36565" x="4098925" y="3384550"/>
          <p14:tracePt t="36585" x="4098925" y="3517900"/>
          <p14:tracePt t="36606" x="4089400" y="3589338"/>
          <p14:tracePt t="36625" x="4081463" y="3616325"/>
          <p14:tracePt t="36896" x="4081463" y="3633788"/>
          <p14:tracePt t="36906" x="4081463" y="3660775"/>
          <p14:tracePt t="36917" x="4081463" y="3687763"/>
          <p14:tracePt t="36927" x="4098925" y="3741738"/>
          <p14:tracePt t="36946" x="4125913" y="3911600"/>
          <p14:tracePt t="36966" x="4152900" y="4017963"/>
          <p14:tracePt t="36985" x="4160838" y="4116388"/>
          <p14:tracePt t="37005" x="4170363" y="4429125"/>
          <p14:tracePt t="37025" x="4170363" y="4616450"/>
          <p14:tracePt t="37045" x="4170363" y="4830763"/>
          <p14:tracePt t="37050" x="4170363" y="4911725"/>
          <p14:tracePt t="37066" x="4160838" y="4973638"/>
          <p14:tracePt t="37085" x="4143375" y="5054600"/>
          <p14:tracePt t="37106" x="4108450" y="5170488"/>
          <p14:tracePt t="37125" x="4081463" y="5268913"/>
          <p14:tracePt t="37145" x="4081463" y="5367338"/>
          <p14:tracePt t="37165" x="4071938" y="5411788"/>
          <p14:tracePt t="37428" x="4071938" y="5429250"/>
          <p14:tracePt t="37438" x="4071938" y="5483225"/>
          <p14:tracePt t="37448" x="4071938" y="5572125"/>
          <p14:tracePt t="37465" x="4081463" y="5653088"/>
          <p14:tracePt t="37485" x="4125913" y="5822950"/>
          <p14:tracePt t="37505" x="4143375" y="6027738"/>
          <p14:tracePt t="37525" x="4160838" y="6153150"/>
          <p14:tracePt t="37545" x="4160838" y="6161088"/>
          <p14:tracePt t="37572" x="4170363" y="6188075"/>
          <p14:tracePt t="37585" x="4170363" y="6205538"/>
          <p14:tracePt t="37777" x="4143375" y="6215063"/>
          <p14:tracePt t="37788" x="4081463" y="6224588"/>
          <p14:tracePt t="37797" x="3973513" y="6232525"/>
          <p14:tracePt t="37808" x="3867150" y="6242050"/>
          <p14:tracePt t="37825" x="3732213" y="6251575"/>
          <p14:tracePt t="37845" x="3509963" y="6251575"/>
          <p14:tracePt t="37865" x="3340100" y="6232525"/>
          <p14:tracePt t="37886" x="3143250" y="6143625"/>
          <p14:tracePt t="37905" x="3009900" y="6027738"/>
          <p14:tracePt t="37925" x="2928938" y="5875338"/>
          <p14:tracePt t="37945" x="2911475" y="5803900"/>
          <p14:tracePt t="37981" x="2867025" y="5803900"/>
          <p14:tracePt t="38258" x="2867025" y="5759450"/>
          <p14:tracePt t="38269" x="2884488" y="5626100"/>
          <p14:tracePt t="38279" x="2946400" y="5313363"/>
          <p14:tracePt t="38289" x="3000375" y="4983163"/>
          <p14:tracePt t="38305" x="3054350" y="4330700"/>
          <p14:tracePt t="38325" x="3197225" y="3562350"/>
          <p14:tracePt t="38345" x="3322638" y="3081338"/>
          <p14:tracePt t="38365" x="3394075" y="2616200"/>
          <p14:tracePt t="38386" x="3402013" y="2384425"/>
          <p14:tracePt t="38405" x="3411538" y="2108200"/>
          <p14:tracePt t="38425" x="3411538" y="2017713"/>
          <p14:tracePt t="38466" x="3394075" y="2009775"/>
          <p14:tracePt t="38486" x="3367088" y="2009775"/>
          <p14:tracePt t="38506" x="3357563" y="2009775"/>
          <p14:tracePt t="38525" x="3322638" y="2009775"/>
          <p14:tracePt t="38545" x="3295650" y="2009775"/>
          <p14:tracePt t="38566" x="3259138" y="2036763"/>
          <p14:tracePt t="38586" x="3187700" y="2071688"/>
          <p14:tracePt t="38607" x="3116263" y="2133600"/>
          <p14:tracePt t="38627" x="3036888" y="2179638"/>
          <p14:tracePt t="38647" x="2973388" y="2214563"/>
          <p14:tracePt t="38666" x="2938463" y="2241550"/>
          <p14:tracePt t="38686" x="2894013" y="2276475"/>
          <p14:tracePt t="38706" x="2874963" y="2295525"/>
          <p14:tracePt t="38726" x="2857500" y="2322513"/>
          <p14:tracePt t="38746" x="2847975" y="2401888"/>
          <p14:tracePt t="38766" x="2847975" y="2643188"/>
          <p14:tracePt t="38785" x="2857500" y="2776538"/>
          <p14:tracePt t="38806" x="2867025" y="2884488"/>
          <p14:tracePt t="38825" x="2901950" y="3089275"/>
          <p14:tracePt t="38846" x="2965450" y="3251200"/>
          <p14:tracePt t="38866" x="3044825" y="3419475"/>
          <p14:tracePt t="38886" x="3152775" y="3544888"/>
          <p14:tracePt t="38906" x="3214688" y="3571875"/>
          <p14:tracePt t="39152" x="3214688" y="3697288"/>
          <p14:tracePt t="39159" x="3214688" y="3705225"/>
          <p14:tracePt t="39169" x="3205163" y="3724275"/>
          <p14:tracePt t="39186" x="3197225" y="3732213"/>
          <p14:tracePt t="39206" x="3197225" y="3840163"/>
          <p14:tracePt t="39226" x="3197225" y="4000500"/>
          <p14:tracePt t="39246" x="3205163" y="4375150"/>
          <p14:tracePt t="39266" x="3268663" y="4608513"/>
          <p14:tracePt t="39286" x="3348038" y="4919663"/>
          <p14:tracePt t="39306" x="3419475" y="5108575"/>
          <p14:tracePt t="39326" x="3465513" y="5205413"/>
          <p14:tracePt t="39346" x="3482975" y="5232400"/>
          <p14:tracePt t="39386" x="3500438" y="5241925"/>
          <p14:tracePt t="39715" x="3517900" y="5402263"/>
          <p14:tracePt t="39723" x="3536950" y="5465763"/>
          <p14:tracePt t="39733" x="3554413" y="5500688"/>
          <p14:tracePt t="39746" x="3562350" y="5527675"/>
          <p14:tracePt t="39766" x="3608388" y="5589588"/>
          <p14:tracePt t="39786" x="3670300" y="5732463"/>
          <p14:tracePt t="39806" x="3705225" y="5840413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contain material developed </a:t>
            </a:r>
            <a:r>
              <a:rPr lang="en-US" dirty="0" smtClean="0"/>
              <a:t>and copyright </a:t>
            </a:r>
            <a:r>
              <a:rPr lang="en-US" dirty="0"/>
              <a:t>by</a:t>
            </a:r>
            <a:r>
              <a:rPr lang="en-US" dirty="0" smtClean="0"/>
              <a:t>:</a:t>
            </a:r>
          </a:p>
          <a:p>
            <a:pPr marL="574675" indent="-342900">
              <a:buFont typeface="Arial" pitchFamily="34" charset="0"/>
              <a:buChar char="•"/>
            </a:pPr>
            <a:r>
              <a:rPr lang="en-US" dirty="0" err="1">
                <a:hlinkClick r:id="rId4"/>
              </a:rPr>
              <a:t>Krste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Asanovic</a:t>
            </a:r>
            <a:r>
              <a:rPr lang="en-US" dirty="0">
                <a:hlinkClick r:id="rId4"/>
              </a:rPr>
              <a:t> </a:t>
            </a:r>
            <a:r>
              <a:rPr lang="en-US" dirty="0"/>
              <a:t>(MIT/UCB</a:t>
            </a:r>
            <a:r>
              <a:rPr lang="en-US" dirty="0" smtClean="0"/>
              <a:t>), </a:t>
            </a:r>
            <a:r>
              <a:rPr lang="en-US" dirty="0" smtClean="0">
                <a:hlinkClick r:id="rId5"/>
              </a:rPr>
              <a:t>CS152-L1</a:t>
            </a:r>
            <a:endParaRPr lang="en-US" dirty="0" smtClean="0"/>
          </a:p>
          <a:p>
            <a:pPr marL="574675" indent="-342900">
              <a:buFont typeface="Arial" pitchFamily="34" charset="0"/>
              <a:buChar char="•"/>
            </a:pPr>
            <a:r>
              <a:rPr lang="en-US" dirty="0">
                <a:hlinkClick r:id="rId6"/>
              </a:rPr>
              <a:t>David M. </a:t>
            </a:r>
            <a:r>
              <a:rPr lang="en-US" dirty="0" err="1" smtClean="0">
                <a:hlinkClick r:id="rId6"/>
              </a:rPr>
              <a:t>Koppelman</a:t>
            </a:r>
            <a:r>
              <a:rPr lang="en-US" dirty="0" smtClean="0"/>
              <a:t> (LSU), </a:t>
            </a:r>
            <a:r>
              <a:rPr lang="en-US" dirty="0" smtClean="0">
                <a:hlinkClick r:id="rId7"/>
              </a:rPr>
              <a:t>EE4720-L1</a:t>
            </a:r>
            <a:endParaRPr lang="ru-RU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86595"/>
      </p:ext>
    </p:extLst>
  </p:cSld>
  <p:clrMapOvr>
    <a:masterClrMapping/>
  </p:clrMapOvr>
  <p:transition advTm="141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170" x="2867025" y="5822950"/>
          <p14:tracePt t="4178" x="2884488" y="5751513"/>
          <p14:tracePt t="4188" x="2911475" y="5653088"/>
          <p14:tracePt t="4201" x="2973388" y="5456238"/>
          <p14:tracePt t="4219" x="3152775" y="4965700"/>
          <p14:tracePt t="4240" x="3571875" y="4241800"/>
          <p14:tracePt t="4261" x="3848100" y="3929063"/>
          <p14:tracePt t="4281" x="4089400" y="3589338"/>
          <p14:tracePt t="4300" x="4205288" y="353695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31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117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26" x="4197350" y="3536950"/>
          <p14:tracePt t="1839" x="4170363" y="3527425"/>
          <p14:tracePt t="1860" x="3867150" y="3286125"/>
          <p14:tracePt t="1880" x="3357563" y="2928938"/>
          <p14:tracePt t="1900" x="2633663" y="2500313"/>
          <p14:tracePt t="1920" x="1839913" y="1955800"/>
          <p14:tracePt t="1940" x="1089025" y="1428750"/>
          <p14:tracePt t="1960" x="812800" y="1116013"/>
          <p14:tracePt t="1980" x="704850" y="990600"/>
          <p14:tracePt t="2000" x="696913" y="928688"/>
          <p14:tracePt t="2020" x="696913" y="919163"/>
          <p14:tracePt t="2348" x="679450" y="901700"/>
          <p14:tracePt t="2358" x="669925" y="866775"/>
          <p14:tracePt t="2368" x="633413" y="803275"/>
          <p14:tracePt t="2380" x="615950" y="758825"/>
          <p14:tracePt t="2400" x="598488" y="660400"/>
          <p14:tracePt t="2420" x="615950" y="490538"/>
          <p14:tracePt t="2440" x="669925" y="285750"/>
          <p14:tracePt t="2460" x="704850" y="160338"/>
          <p14:tracePt t="2481" x="714375" y="98425"/>
          <p14:tracePt t="2553" x="704850" y="88900"/>
          <p14:tracePt t="2562" x="704850" y="71438"/>
          <p14:tracePt t="2572" x="687388" y="61913"/>
          <p14:tracePt t="2655" x="679450" y="61913"/>
          <p14:tracePt t="2686" x="679450" y="53975"/>
          <p14:tracePt t="2696" x="660400" y="26988"/>
          <p14:tracePt t="2716" x="652463" y="17463"/>
          <p14:tracePt t="2777" x="642938" y="17463"/>
          <p14:tracePt t="2788" x="633413" y="17463"/>
          <p14:tracePt t="2800" x="625475" y="17463"/>
          <p14:tracePt t="2821" x="608013" y="26988"/>
          <p14:tracePt t="2828" x="588963" y="36513"/>
          <p14:tracePt t="2840" x="581025" y="71438"/>
          <p14:tracePt t="4362" x="571500" y="384175"/>
          <p14:tracePt t="4373" x="625475" y="500063"/>
          <p14:tracePt t="4386" x="704850" y="660400"/>
          <p14:tracePt t="4400" x="822325" y="893763"/>
          <p14:tracePt t="4420" x="1169988" y="1366838"/>
          <p14:tracePt t="4440" x="1446213" y="1884363"/>
          <p14:tracePt t="4461" x="1554163" y="2152650"/>
          <p14:tracePt t="5599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2: Algorithms</a:t>
            </a:r>
            <a:endParaRPr lang="ru-RU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r>
              <a:rPr lang="en-US" dirty="0" smtClean="0"/>
              <a:t>High-level math methods to perform the task</a:t>
            </a:r>
            <a:r>
              <a:rPr lang="en-US" dirty="0"/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quick sort,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search in graphs, fractal compression, signal encoding, etc.</a:t>
            </a:r>
            <a:endParaRPr lang="ru-RU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056" name="Picture 8" descr="http://sydney.edu.au/engineering/it/~aquigley/3dfade/netscape_tcv_c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11" y="1799006"/>
            <a:ext cx="1849842" cy="1412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853" y="2066933"/>
            <a:ext cx="1485628" cy="173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2050" name="Picture 2" descr="http://upload.wikimedia.org/wikibooks/en/3/37/Algorithms-F6CallTre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138" y="5217819"/>
            <a:ext cx="2400369" cy="870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2/2e/Boruvka's_algorithm_(Sollin's_algorithm)_Ani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18" y="3366471"/>
            <a:ext cx="2429125" cy="136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ewritersguidetoepublishing.com/wp-content/uploads/2011/10/algorithm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23" y="4193519"/>
            <a:ext cx="1558412" cy="1459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31" name="Rounded Rectangle 30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454025" y="2762294"/>
            <a:ext cx="3655859" cy="3398944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65839" y="1828125"/>
            <a:ext cx="3655859" cy="48703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046080"/>
      </p:ext>
    </p:extLst>
  </p:cSld>
  <p:clrMapOvr>
    <a:masterClrMapping/>
  </p:clrMapOvr>
  <p:transition advTm="1187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build="p"/>
      <p:bldP spid="40" grpId="0" animBg="1"/>
      <p:bldP spid="4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038" x="3322638" y="5840413"/>
          <p14:tracePt t="4045" x="3276600" y="5822950"/>
          <p14:tracePt t="4061" x="3214688" y="5776913"/>
          <p14:tracePt t="4079" x="3054350" y="5411788"/>
          <p14:tracePt t="4100" x="2901950" y="4714875"/>
          <p14:tracePt t="4120" x="2884488" y="4179888"/>
          <p14:tracePt t="4139" x="2982913" y="3625850"/>
          <p14:tracePt t="4160" x="3071813" y="3438525"/>
          <p14:tracePt t="4180" x="3143250" y="3303588"/>
          <p14:tracePt t="4200" x="3170238" y="3286125"/>
          <p14:tracePt t="4219" x="3179763" y="3286125"/>
          <p14:tracePt t="4519" x="3313113" y="3160713"/>
          <p14:tracePt t="4527" x="3465513" y="3098800"/>
          <p14:tracePt t="4539" x="3697288" y="2965450"/>
          <p14:tracePt t="4560" x="4089400" y="2786063"/>
          <p14:tracePt t="4580" x="4411663" y="2705100"/>
          <p14:tracePt t="4600" x="4572000" y="2679700"/>
          <p14:tracePt t="4620" x="4652963" y="2670175"/>
          <p14:tracePt t="4640" x="4670425" y="2670175"/>
          <p14:tracePt t="4680" x="4660900" y="2670175"/>
          <p14:tracePt t="4980" x="4598988" y="2679700"/>
          <p14:tracePt t="4988" x="4554538" y="2670175"/>
          <p14:tracePt t="5000" x="4473575" y="2608263"/>
          <p14:tracePt t="5020" x="4197350" y="2465388"/>
          <p14:tracePt t="5040" x="3884613" y="2330450"/>
          <p14:tracePt t="5060" x="3705225" y="2259013"/>
          <p14:tracePt t="5080" x="3643313" y="2214563"/>
          <p14:tracePt t="5101" x="3589338" y="2098675"/>
          <p14:tracePt t="5120" x="3589338" y="2081213"/>
          <p14:tracePt t="26485" x="3562350" y="2081213"/>
          <p14:tracePt t="26506" x="3527425" y="2108200"/>
          <p14:tracePt t="26526" x="3482975" y="2179638"/>
          <p14:tracePt t="26547" x="3419475" y="2312988"/>
          <p14:tracePt t="26567" x="3384550" y="2357438"/>
          <p14:tracePt t="26586" x="3348038" y="2393950"/>
          <p14:tracePt t="26606" x="3303588" y="2428875"/>
          <p14:tracePt t="26626" x="3276600" y="2455863"/>
          <p14:tracePt t="26646" x="3259138" y="2465388"/>
          <p14:tracePt t="26665" x="3259138" y="2473325"/>
          <p14:tracePt t="26685" x="3259138" y="2482850"/>
          <p14:tracePt t="27026" x="3286125" y="2500313"/>
          <p14:tracePt t="27046" x="3348038" y="2527300"/>
          <p14:tracePt t="27066" x="3465513" y="2571750"/>
          <p14:tracePt t="27086" x="3527425" y="2581275"/>
          <p14:tracePt t="27105" x="3732213" y="2633663"/>
          <p14:tracePt t="27125" x="3848100" y="2643188"/>
          <p14:tracePt t="27146" x="3902075" y="2608263"/>
          <p14:tracePt t="27165" x="3938588" y="2581275"/>
          <p14:tracePt t="27185" x="3956050" y="2571750"/>
          <p14:tracePt t="27205" x="3973513" y="2562225"/>
          <p14:tracePt t="27226" x="3983038" y="2562225"/>
          <p14:tracePt t="27245" x="4000500" y="2554288"/>
          <p14:tracePt t="27265" x="4037013" y="2527300"/>
          <p14:tracePt t="27287" x="4071938" y="2517775"/>
          <p14:tracePt t="27387" x="4081463" y="2500313"/>
          <p14:tracePt t="27546" x="4062413" y="2509838"/>
          <p14:tracePt t="27566" x="4027488" y="2517775"/>
          <p14:tracePt t="27586" x="4000500" y="2517775"/>
          <p14:tracePt t="27605" x="3973513" y="2527300"/>
          <p14:tracePt t="27626" x="3946525" y="2527300"/>
          <p14:tracePt t="27646" x="3938588" y="2527300"/>
          <p14:tracePt t="27685" x="3929063" y="2527300"/>
          <p14:tracePt t="27706" x="3894138" y="2527300"/>
          <p14:tracePt t="27726" x="3875088" y="2517775"/>
          <p14:tracePt t="27746" x="3867150" y="2517775"/>
          <p14:tracePt t="27827" x="3857625" y="2517775"/>
          <p14:tracePt t="28886" x="3946525" y="2473325"/>
          <p14:tracePt t="28906" x="3990975" y="2465388"/>
          <p14:tracePt t="28926" x="4037013" y="2455863"/>
          <p14:tracePt t="28946" x="4062413" y="2446338"/>
          <p14:tracePt t="28966" x="4071938" y="2446338"/>
          <p14:tracePt t="29245" x="4010025" y="2500313"/>
          <p14:tracePt t="29386" x="4010025" y="2509838"/>
          <p14:tracePt t="29406" x="3990975" y="2509838"/>
          <p14:tracePt t="29486" x="3983038" y="2527300"/>
          <p14:tracePt t="29507" x="3965575" y="2544763"/>
          <p14:tracePt t="29527" x="3946525" y="2554288"/>
          <p14:tracePt t="29546" x="3938588" y="2554288"/>
          <p14:tracePt t="29626" x="3894138" y="2562225"/>
          <p14:tracePt t="29646" x="3867150" y="2581275"/>
          <p14:tracePt t="29666" x="3857625" y="2581275"/>
          <p14:tracePt t="29906" x="3875088" y="2554288"/>
          <p14:tracePt t="29928" x="3894138" y="2536825"/>
          <p14:tracePt t="29947" x="3929063" y="2509838"/>
          <p14:tracePt t="29967" x="3956050" y="2500313"/>
          <p14:tracePt t="29986" x="3973513" y="2490788"/>
          <p14:tracePt t="30006" x="3990975" y="2490788"/>
          <p14:tracePt t="30706" x="3929063" y="2490788"/>
          <p14:tracePt t="30727" x="3911600" y="2490788"/>
          <p14:tracePt t="30746" x="3894138" y="2490788"/>
          <p14:tracePt t="30767" x="3875088" y="2490788"/>
          <p14:tracePt t="30827" x="3867150" y="2490788"/>
          <p14:tracePt t="30847" x="3830638" y="2490788"/>
          <p14:tracePt t="30867" x="3795713" y="2490788"/>
          <p14:tracePt t="30886" x="3776663" y="2482850"/>
          <p14:tracePt t="30906" x="3768725" y="2482850"/>
          <p14:tracePt t="30946" x="3759200" y="2482850"/>
          <p14:tracePt t="30966" x="3751263" y="2482850"/>
          <p14:tracePt t="30986" x="3714750" y="2482850"/>
          <p14:tracePt t="31006" x="3679825" y="2482850"/>
          <p14:tracePt t="31026" x="3633788" y="2490788"/>
          <p14:tracePt t="31046" x="3625850" y="2490788"/>
          <p14:tracePt t="31226" x="3608388" y="2509838"/>
          <p14:tracePt t="31647" x="3724275" y="2509838"/>
          <p14:tracePt t="31667" x="3875088" y="2500313"/>
          <p14:tracePt t="31686" x="4071938" y="2500313"/>
          <p14:tracePt t="31707" x="4232275" y="2455863"/>
          <p14:tracePt t="31727" x="4340225" y="2428875"/>
          <p14:tracePt t="31747" x="4375150" y="2393950"/>
          <p14:tracePt t="31766" x="4419600" y="2366963"/>
          <p14:tracePt t="31786" x="4446588" y="2339975"/>
          <p14:tracePt t="31806" x="4473575" y="2303463"/>
          <p14:tracePt t="31826" x="4491038" y="2251075"/>
          <p14:tracePt t="31846" x="4510088" y="2232025"/>
          <p14:tracePt t="31906" x="4510088" y="2224088"/>
          <p14:tracePt t="31926" x="4473575" y="2179638"/>
          <p14:tracePt t="31946" x="4394200" y="2143125"/>
          <p14:tracePt t="31966" x="4330700" y="2116138"/>
          <p14:tracePt t="31987" x="4276725" y="2108200"/>
          <p14:tracePt t="32007" x="4187825" y="2089150"/>
          <p14:tracePt t="32027" x="4089400" y="2081213"/>
          <p14:tracePt t="32047" x="3973513" y="2081213"/>
          <p14:tracePt t="32226" x="3786188" y="2081213"/>
          <p14:tracePt t="32887" x="3848100" y="2054225"/>
          <p14:tracePt t="34868" x="3875088" y="2054225"/>
          <p14:tracePt t="34888" x="3902075" y="2054225"/>
          <p14:tracePt t="34907" x="3929063" y="2044700"/>
          <p14:tracePt t="34927" x="3938588" y="2044700"/>
          <p14:tracePt t="35007" x="3946525" y="2044700"/>
          <p14:tracePt t="35224" x="3973513" y="2054225"/>
          <p14:tracePt t="35427" x="3965575" y="2054225"/>
          <p14:tracePt t="35487" x="3956050" y="2054225"/>
          <p14:tracePt t="36927" x="3929063" y="2071688"/>
          <p14:tracePt t="36948" x="3919538" y="2071688"/>
          <p14:tracePt t="36987" x="3911600" y="2071688"/>
          <p14:tracePt t="37007" x="3902075" y="2081213"/>
          <p14:tracePt t="37047" x="3894138" y="2089150"/>
          <p14:tracePt t="37067" x="3894138" y="2098675"/>
          <p14:tracePt t="37088" x="3894138" y="2108200"/>
          <p14:tracePt t="37127" x="3857625" y="2125663"/>
          <p14:tracePt t="37148" x="3813175" y="2160588"/>
          <p14:tracePt t="37168" x="3741738" y="2214563"/>
          <p14:tracePt t="37188" x="3660775" y="2303463"/>
          <p14:tracePt t="37208" x="3652838" y="2322513"/>
          <p14:tracePt t="37227" x="3652838" y="2339975"/>
          <p14:tracePt t="37308" x="3652838" y="2347913"/>
          <p14:tracePt t="37368" x="3660775" y="2347913"/>
          <p14:tracePt t="37387" x="3660775" y="2357438"/>
          <p14:tracePt t="37407" x="3670300" y="2357438"/>
          <p14:tracePt t="37827" x="3670300" y="2374900"/>
          <p14:tracePt t="37847" x="3670300" y="2384425"/>
          <p14:tracePt t="37888" x="3670300" y="2393950"/>
          <p14:tracePt t="38230" x="3589338" y="2608263"/>
          <p14:tracePt t="38648" x="3589338" y="2571750"/>
          <p14:tracePt t="38668" x="3608388" y="2473325"/>
          <p14:tracePt t="38688" x="3625850" y="2374900"/>
          <p14:tracePt t="38708" x="3643313" y="2312988"/>
          <p14:tracePt t="38728" x="3660775" y="2259013"/>
          <p14:tracePt t="38748" x="3660775" y="2232025"/>
          <p14:tracePt t="38948" x="3660775" y="2259013"/>
          <p14:tracePt t="38968" x="3633788" y="2286000"/>
          <p14:tracePt t="38988" x="3633788" y="2295525"/>
          <p14:tracePt t="39008" x="3625850" y="2312988"/>
          <p14:tracePt t="39028" x="3616325" y="2322513"/>
          <p14:tracePt t="39048" x="3598863" y="2330450"/>
          <p14:tracePt t="39068" x="3589338" y="2357438"/>
          <p14:tracePt t="39088" x="3571875" y="2374900"/>
          <p14:tracePt t="39108" x="3554413" y="2393950"/>
          <p14:tracePt t="39128" x="3544888" y="2411413"/>
          <p14:tracePt t="39148" x="3527425" y="2428875"/>
          <p14:tracePt t="39168" x="3527425" y="2438400"/>
          <p14:tracePt t="39468" x="3517900" y="2438400"/>
          <p14:tracePt t="39608" x="3482975" y="2455863"/>
          <p14:tracePt t="39628" x="3455988" y="2473325"/>
          <p14:tracePt t="39648" x="3446463" y="2482850"/>
          <p14:tracePt t="39668" x="3446463" y="2490788"/>
          <p14:tracePt t="40008" x="3394075" y="2517775"/>
          <p14:tracePt t="40028" x="3322638" y="2544763"/>
          <p14:tracePt t="40048" x="3205163" y="2598738"/>
          <p14:tracePt t="40068" x="3160713" y="2633663"/>
          <p14:tracePt t="40088" x="3152775" y="2633663"/>
          <p14:tracePt t="40148" x="3152775" y="2598738"/>
          <p14:tracePt t="40169" x="3152775" y="2544763"/>
          <p14:tracePt t="40189" x="3152775" y="2490788"/>
          <p14:tracePt t="40208" x="3152775" y="2419350"/>
          <p14:tracePt t="40229" x="3170238" y="2268538"/>
          <p14:tracePt t="40249" x="3179763" y="2187575"/>
          <p14:tracePt t="40268" x="3179763" y="2160588"/>
          <p14:tracePt t="40508" x="3179763" y="2170113"/>
          <p14:tracePt t="40568" x="3116263" y="2357438"/>
          <p14:tracePt t="40589" x="2990850" y="2554288"/>
          <p14:tracePt t="40609" x="2840038" y="2867025"/>
          <p14:tracePt t="40629" x="2759075" y="3017838"/>
          <p14:tracePt t="40648" x="2751138" y="3017838"/>
          <p14:tracePt t="40788" x="2751138" y="3009900"/>
          <p14:tracePt t="40808" x="2751138" y="2982913"/>
          <p14:tracePt t="40828" x="2751138" y="2919413"/>
          <p14:tracePt t="40848" x="2759075" y="2830513"/>
          <p14:tracePt t="40868" x="2786063" y="2759075"/>
          <p14:tracePt t="40888" x="2813050" y="2589213"/>
          <p14:tracePt t="40908" x="2830513" y="2500313"/>
          <p14:tracePt t="40928" x="2830513" y="2438400"/>
          <p14:tracePt t="40949" x="2830513" y="2393950"/>
          <p14:tracePt t="40956" x="2830513" y="2374900"/>
          <p14:tracePt t="40968" x="2830513" y="2357438"/>
          <p14:tracePt t="41228" x="2830513" y="2312988"/>
          <p14:tracePt t="41328" x="2830513" y="2322513"/>
          <p14:tracePt t="41408" x="2830513" y="2330450"/>
          <p14:tracePt t="41449" x="2830513" y="2339975"/>
          <p14:tracePt t="41469" x="2830513" y="2347913"/>
          <p14:tracePt t="41508" x="2830513" y="2357438"/>
          <p14:tracePt t="41568" x="2822575" y="2357438"/>
          <p14:tracePt t="42228" x="2803525" y="2401888"/>
          <p14:tracePt t="42369" x="2786063" y="2438400"/>
          <p14:tracePt t="42389" x="2776538" y="2455863"/>
          <p14:tracePt t="42409" x="2768600" y="2473325"/>
          <p14:tracePt t="42429" x="2768600" y="2482850"/>
          <p14:tracePt t="42468" x="2768600" y="2490788"/>
          <p14:tracePt t="42589" x="2768600" y="2500313"/>
          <p14:tracePt t="42849" x="2768600" y="2509838"/>
          <p14:tracePt t="43225" x="2776538" y="2509838"/>
          <p14:tracePt t="104281" x="2768600" y="2259013"/>
          <p14:tracePt t="104301" x="2768600" y="2125663"/>
          <p14:tracePt t="104320" x="2768600" y="2071688"/>
          <p14:tracePt t="104340" x="2768600" y="2062163"/>
          <p14:tracePt t="104600" x="2768600" y="2089150"/>
          <p14:tracePt t="104620" x="2768600" y="2108200"/>
          <p14:tracePt t="104640" x="2768600" y="2179638"/>
          <p14:tracePt t="104660" x="2768600" y="2214563"/>
          <p14:tracePt t="104680" x="2768600" y="2241550"/>
          <p14:tracePt t="104701" x="2768600" y="2259013"/>
          <p14:tracePt t="104721" x="2768600" y="2268538"/>
          <p14:tracePt t="104740" x="2776538" y="2295525"/>
          <p14:tracePt t="104760" x="2776538" y="2339975"/>
          <p14:tracePt t="104780" x="2776538" y="2411413"/>
          <p14:tracePt t="104800" x="2776538" y="2428875"/>
          <p14:tracePt t="104820" x="2776538" y="2438400"/>
          <p14:tracePt t="104980" x="2776538" y="2419350"/>
          <p14:tracePt t="105001" x="2776538" y="2347913"/>
          <p14:tracePt t="105020" x="2776538" y="2303463"/>
          <p14:tracePt t="105040" x="2776538" y="2259013"/>
          <p14:tracePt t="105060" x="2776538" y="2143125"/>
          <p14:tracePt t="105240" x="2803525" y="2009775"/>
          <p14:tracePt t="105260" x="2830513" y="2160588"/>
          <p14:tracePt t="105280" x="2874963" y="2276475"/>
          <p14:tracePt t="105300" x="2965450" y="2446338"/>
          <p14:tracePt t="105320" x="3027363" y="2643188"/>
          <p14:tracePt t="105340" x="3044825" y="2670175"/>
          <p14:tracePt t="105400" x="3071813" y="2660650"/>
          <p14:tracePt t="105420" x="3116263" y="2536825"/>
          <p14:tracePt t="105440" x="3133725" y="2438400"/>
          <p14:tracePt t="105460" x="3133725" y="2330450"/>
          <p14:tracePt t="105480" x="3152775" y="2179638"/>
          <p14:tracePt t="105501" x="3170238" y="2027238"/>
          <p14:tracePt t="105521" x="3170238" y="1955800"/>
          <p14:tracePt t="105541" x="3170238" y="1919288"/>
          <p14:tracePt t="105560" x="3170238" y="1911350"/>
          <p14:tracePt t="105780" x="3179763" y="1919288"/>
          <p14:tracePt t="105800" x="3187700" y="1990725"/>
          <p14:tracePt t="105820" x="3214688" y="2160588"/>
          <p14:tracePt t="105840" x="3224213" y="2214563"/>
          <p14:tracePt t="105861" x="3224213" y="2251075"/>
          <p14:tracePt t="105920" x="3224213" y="2276475"/>
          <p14:tracePt t="105980" x="3224213" y="2286000"/>
          <p14:tracePt t="106020" x="3224213" y="2366963"/>
          <p14:tracePt t="106040" x="3205163" y="2393950"/>
          <p14:tracePt t="106061" x="3197225" y="2411413"/>
          <p14:tracePt t="106180" x="3187700" y="2411413"/>
          <p14:tracePt t="106481" x="3241675" y="2401888"/>
          <p14:tracePt t="106502" x="3303588" y="2357438"/>
          <p14:tracePt t="106520" x="3322638" y="2339975"/>
          <p14:tracePt t="106540" x="3330575" y="2303463"/>
          <p14:tracePt t="106560" x="3340100" y="2295525"/>
          <p14:tracePt t="106600" x="3348038" y="2295525"/>
          <p14:tracePt t="106821" x="3340100" y="2303463"/>
          <p14:tracePt t="106840" x="3322638" y="2322513"/>
          <p14:tracePt t="106861" x="3313113" y="2322513"/>
          <p14:tracePt t="106940" x="3303588" y="2322513"/>
          <p14:tracePt t="106960" x="3303588" y="2330450"/>
          <p14:tracePt t="107020" x="3276600" y="2357438"/>
          <p14:tracePt t="107040" x="3276600" y="23669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3: Program Language</a:t>
            </a:r>
            <a:endParaRPr lang="ru-RU" dirty="0"/>
          </a:p>
        </p:txBody>
      </p:sp>
      <p:pic>
        <p:nvPicPr>
          <p:cNvPr id="3078" name="Picture 6" descr="https://d15cw65ipctsrr.cloudfront.net/f2/e2d37549671b4a0c04b4f40669e1c9/course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346" y="4571790"/>
            <a:ext cx="2588394" cy="1457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vaniercollege.qc.ca/computer-science-technology/files/2012/08/programming-languag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14" y="1886675"/>
            <a:ext cx="3262137" cy="104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1779" y="2679185"/>
            <a:ext cx="3728945" cy="1630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4063" y="4131224"/>
            <a:ext cx="1760356" cy="176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598332" cy="5031711"/>
          </a:xfrm>
        </p:spPr>
        <p:txBody>
          <a:bodyPr/>
          <a:lstStyle/>
          <a:p>
            <a:pPr eaLnBrk="0" hangingPunct="0"/>
            <a:r>
              <a:rPr lang="en-US" dirty="0">
                <a:cs typeface="Arial" pitchFamily="34" charset="0"/>
              </a:rPr>
              <a:t>Representation of algorithms </a:t>
            </a:r>
            <a:r>
              <a:rPr lang="en-US" dirty="0" smtClean="0">
                <a:cs typeface="Arial" pitchFamily="34" charset="0"/>
              </a:rPr>
              <a:t>in formal languages that can be translated to “machine language”: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++,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Java, Python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SQL 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3248554"/>
            <a:ext cx="3655859" cy="291268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5"/>
            <a:ext cx="3655859" cy="95373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7381513"/>
      </p:ext>
    </p:extLst>
  </p:cSld>
  <p:clrMapOvr>
    <a:masterClrMapping/>
  </p:clrMapOvr>
  <p:transition advTm="660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1083" x="3340100" y="2473325"/>
          <p14:tracePt t="11092" x="3402013" y="2554288"/>
          <p14:tracePt t="11103" x="3446463" y="2608263"/>
          <p14:tracePt t="11121" x="3465513" y="2633663"/>
          <p14:tracePt t="11141" x="3482975" y="2670175"/>
          <p14:tracePt t="11161" x="3482975" y="2679700"/>
          <p14:tracePt t="11165" x="3490913" y="2679700"/>
          <p14:tracePt t="11181" x="3500438" y="2687638"/>
          <p14:tracePt t="11201" x="3571875" y="2732088"/>
          <p14:tracePt t="11221" x="3741738" y="2776538"/>
          <p14:tracePt t="13503" x="3786188" y="2786063"/>
          <p14:tracePt t="13523" x="4000500" y="2822575"/>
          <p14:tracePt t="13543" x="4572000" y="2946400"/>
          <p14:tracePt t="13563" x="5241925" y="3089275"/>
          <p14:tracePt t="13583" x="5894388" y="3402013"/>
          <p14:tracePt t="13604" x="6375400" y="3616325"/>
          <p14:tracePt t="13624" x="6653213" y="3822700"/>
          <p14:tracePt t="13644" x="6769100" y="3956050"/>
          <p14:tracePt t="13663" x="6823075" y="3965575"/>
          <p14:tracePt t="13942" x="6823075" y="3857625"/>
          <p14:tracePt t="13950" x="6724650" y="3687763"/>
          <p14:tracePt t="13961" x="6527800" y="3402013"/>
          <p14:tracePt t="13982" x="6180138" y="2973388"/>
          <p14:tracePt t="14002" x="5795963" y="2411413"/>
          <p14:tracePt t="14022" x="5589588" y="2133600"/>
          <p14:tracePt t="14043" x="5483225" y="1847850"/>
          <p14:tracePt t="14063" x="5446713" y="1795463"/>
          <p14:tracePt t="14081" x="5446713" y="1785938"/>
          <p14:tracePt t="14228" x="5438775" y="1785938"/>
          <p14:tracePt t="14237" x="5429250" y="1785938"/>
          <p14:tracePt t="14248" x="5411788" y="1785938"/>
          <p14:tracePt t="14261" x="5402263" y="1776413"/>
          <p14:tracePt t="14281" x="5357813" y="1751013"/>
          <p14:tracePt t="14301" x="5313363" y="1714500"/>
          <p14:tracePt t="14321" x="5241925" y="1687513"/>
          <p14:tracePt t="14342" x="5180013" y="1670050"/>
          <p14:tracePt t="14361" x="5116513" y="1643063"/>
          <p14:tracePt t="14381" x="5099050" y="1633538"/>
          <p14:tracePt t="14421" x="5072063" y="1687513"/>
          <p14:tracePt t="14443" x="5045075" y="1751013"/>
          <p14:tracePt t="14463" x="5045075" y="1830388"/>
          <p14:tracePt t="14482" x="5072063" y="1990725"/>
          <p14:tracePt t="14501" x="5108575" y="2116138"/>
          <p14:tracePt t="14521" x="5241925" y="2251075"/>
          <p14:tracePt t="14541" x="5357813" y="2401888"/>
          <p14:tracePt t="14561" x="5473700" y="2562225"/>
          <p14:tracePt t="14581" x="5599113" y="2705100"/>
          <p14:tracePt t="31871" x="5599113" y="2714625"/>
          <p14:tracePt t="31891" x="5589588" y="2724150"/>
          <p14:tracePt t="31901" x="5562600" y="2732088"/>
          <p14:tracePt t="31913" x="5527675" y="2759075"/>
          <p14:tracePt t="31925" x="5473700" y="2786063"/>
          <p14:tracePt t="31944" x="5322888" y="2813050"/>
          <p14:tracePt t="31965" x="5133975" y="2803525"/>
          <p14:tracePt t="31984" x="5000625" y="2751138"/>
          <p14:tracePt t="32005" x="4902200" y="2697163"/>
          <p14:tracePt t="32300" x="4840288" y="2768600"/>
          <p14:tracePt t="32310" x="4768850" y="2857500"/>
          <p14:tracePt t="32324" x="4679950" y="2919413"/>
          <p14:tracePt t="32344" x="4357688" y="3133725"/>
          <p14:tracePt t="32365" x="4089400" y="3384550"/>
          <p14:tracePt t="32385" x="3973513" y="3419475"/>
          <p14:tracePt t="32405" x="3929063" y="3419475"/>
          <p14:tracePt t="32425" x="3848100" y="3375025"/>
          <p14:tracePt t="32445" x="3732213" y="3251200"/>
          <p14:tracePt t="32465" x="3598863" y="3170238"/>
          <p14:tracePt t="32485" x="3571875" y="3143250"/>
          <p14:tracePt t="33049" x="3554413" y="3125788"/>
          <p14:tracePt t="33059" x="3544888" y="3098800"/>
          <p14:tracePt t="33069" x="3544888" y="3071813"/>
          <p14:tracePt t="33085" x="3536950" y="3027363"/>
          <p14:tracePt t="33105" x="3527425" y="2965450"/>
          <p14:tracePt t="33125" x="3527425" y="2955925"/>
          <p14:tracePt t="33162" x="3527425" y="2946400"/>
          <p14:tracePt t="33172" x="3527425" y="2928938"/>
          <p14:tracePt t="33185" x="3544888" y="2919413"/>
          <p14:tracePt t="33205" x="3589338" y="2901950"/>
          <p14:tracePt t="33225" x="3633788" y="2901950"/>
          <p14:tracePt t="33246" x="3687763" y="2901950"/>
          <p14:tracePt t="33265" x="3759200" y="2901950"/>
          <p14:tracePt t="33285" x="3857625" y="2901950"/>
          <p14:tracePt t="33305" x="3919538" y="2901950"/>
          <p14:tracePt t="33325" x="3956050" y="2894013"/>
          <p14:tracePt t="33346" x="3983038" y="2894013"/>
          <p14:tracePt t="33510" x="3973513" y="2894013"/>
          <p14:tracePt t="33520" x="3956050" y="2894013"/>
          <p14:tracePt t="33530" x="3938588" y="2894013"/>
          <p14:tracePt t="33545" x="3911600" y="2894013"/>
          <p14:tracePt t="33565" x="3848100" y="2894013"/>
          <p14:tracePt t="33585" x="3759200" y="2928938"/>
          <p14:tracePt t="33605" x="3660775" y="3009900"/>
          <p14:tracePt t="33625" x="3554413" y="3062288"/>
          <p14:tracePt t="33645" x="3509963" y="3089275"/>
          <p14:tracePt t="33665" x="3509963" y="3098800"/>
          <p14:tracePt t="34309" x="3544888" y="3098800"/>
          <p14:tracePt t="34318" x="3581400" y="3098800"/>
          <p14:tracePt t="34329" x="3608388" y="3098800"/>
          <p14:tracePt t="34345" x="3633788" y="3098800"/>
          <p14:tracePt t="34365" x="3652838" y="3098800"/>
          <p14:tracePt t="34385" x="3660775" y="3098800"/>
          <p14:tracePt t="34585" x="3643313" y="3081338"/>
          <p14:tracePt t="34595" x="3625850" y="3071813"/>
          <p14:tracePt t="34606" x="3598863" y="3071813"/>
          <p14:tracePt t="34626" x="3544888" y="3062288"/>
          <p14:tracePt t="34646" x="3509963" y="3044825"/>
          <p14:tracePt t="34667" x="3500438" y="3044825"/>
          <p14:tracePt t="34686" x="3490913" y="3044825"/>
          <p14:tracePt t="34831" x="3500438" y="3044825"/>
          <p14:tracePt t="34841" x="3509963" y="3044825"/>
          <p14:tracePt t="34851" x="3517900" y="3044825"/>
          <p14:tracePt t="34865" x="3527425" y="3044825"/>
          <p14:tracePt t="34885" x="3554413" y="3044825"/>
          <p14:tracePt t="34905" x="3571875" y="3044825"/>
          <p14:tracePt t="34925" x="3581400" y="3044825"/>
          <p14:tracePt t="35404" x="3581400" y="3054350"/>
          <p14:tracePt t="35414" x="3571875" y="3054350"/>
          <p14:tracePt t="35426" x="3562350" y="3054350"/>
          <p14:tracePt t="35446" x="3536950" y="3054350"/>
          <p14:tracePt t="35466" x="3527425" y="3054350"/>
          <p14:tracePt t="35486" x="3517900" y="3054350"/>
          <p14:tracePt t="35578" x="3500438" y="3062288"/>
          <p14:tracePt t="35588" x="3500438" y="3071813"/>
          <p14:tracePt t="35599" x="3490913" y="3089275"/>
          <p14:tracePt t="35876" x="3490913" y="3081338"/>
          <p14:tracePt t="35886" x="3490913" y="3044825"/>
          <p14:tracePt t="35895" x="3509963" y="3017838"/>
          <p14:tracePt t="35907" x="3536950" y="2965450"/>
          <p14:tracePt t="35927" x="3581400" y="2776538"/>
          <p14:tracePt t="35947" x="3616325" y="2544763"/>
          <p14:tracePt t="35967" x="3625850" y="2446338"/>
          <p14:tracePt t="35985" x="3625850" y="2411413"/>
          <p14:tracePt t="36006" x="3616325" y="2366963"/>
          <p14:tracePt t="36026" x="3562350" y="2339975"/>
          <p14:tracePt t="36045" x="3527425" y="2330450"/>
          <p14:tracePt t="36065" x="3473450" y="2330450"/>
          <p14:tracePt t="36085" x="3411538" y="2347913"/>
          <p14:tracePt t="36105" x="3384550" y="2366963"/>
          <p14:tracePt t="36125" x="3375025" y="2366963"/>
          <p14:tracePt t="36387" x="3375025" y="2374900"/>
          <p14:tracePt t="36397" x="3367088" y="2374900"/>
          <p14:tracePt t="36408" x="3367088" y="2393950"/>
          <p14:tracePt t="36425" x="3357563" y="2411413"/>
          <p14:tracePt t="36446" x="3348038" y="2473325"/>
          <p14:tracePt t="36465" x="3330575" y="2598738"/>
          <p14:tracePt t="36485" x="3313113" y="2633663"/>
          <p14:tracePt t="36505" x="3303588" y="2660650"/>
          <p14:tracePt t="36525" x="3286125" y="2705100"/>
          <p14:tracePt t="36545" x="3286125" y="2786063"/>
          <p14:tracePt t="36565" x="3286125" y="2795588"/>
          <p14:tracePt t="36633" x="3286125" y="2813050"/>
          <p14:tracePt t="36644" x="3303588" y="2830513"/>
          <p14:tracePt t="36654" x="3330575" y="2840038"/>
          <p14:tracePt t="36666" x="3357563" y="2840038"/>
          <p14:tracePt t="36685" x="3429000" y="2840038"/>
          <p14:tracePt t="36705" x="3500438" y="2803525"/>
          <p14:tracePt t="36726" x="3598863" y="2768600"/>
          <p14:tracePt t="36746" x="3697288" y="2741613"/>
          <p14:tracePt t="36766" x="3759200" y="2724150"/>
          <p14:tracePt t="36788" x="3768725" y="2714625"/>
          <p14:tracePt t="36869" x="3759200" y="2714625"/>
          <p14:tracePt t="36879" x="3741738" y="2705100"/>
          <p14:tracePt t="36889" x="3724275" y="2697163"/>
          <p14:tracePt t="36905" x="3697288" y="2697163"/>
          <p14:tracePt t="36925" x="3643313" y="2697163"/>
          <p14:tracePt t="36946" x="3589338" y="2714625"/>
          <p14:tracePt t="36965" x="3509963" y="2776538"/>
          <p14:tracePt t="36985" x="3429000" y="2830513"/>
          <p14:tracePt t="37006" x="3375025" y="2857500"/>
          <p14:tracePt t="37025" x="3330575" y="2874963"/>
          <p14:tracePt t="37095" x="3330575" y="2840038"/>
          <p14:tracePt t="37104" x="3330575" y="2786063"/>
          <p14:tracePt t="37114" x="3330575" y="2732088"/>
          <p14:tracePt t="37125" x="3330575" y="2687638"/>
          <p14:tracePt t="37146" x="3340100" y="2633663"/>
          <p14:tracePt t="37279" x="3340100" y="2643188"/>
          <p14:tracePt t="37288" x="3340100" y="2679700"/>
          <p14:tracePt t="37305" x="3340100" y="2724150"/>
          <p14:tracePt t="37326" x="3340100" y="2795588"/>
          <p14:tracePt t="37346" x="3340100" y="2803525"/>
          <p14:tracePt t="37391" x="3340100" y="2822575"/>
          <p14:tracePt t="37401" x="3340100" y="2847975"/>
          <p14:tracePt t="37412" x="3340100" y="2867025"/>
          <p14:tracePt t="37426" x="3348038" y="2894013"/>
          <p14:tracePt t="37446" x="3375025" y="2973388"/>
          <p14:tracePt t="37535" x="3384550" y="2973388"/>
          <p14:tracePt t="37544" x="3394075" y="2938463"/>
          <p14:tracePt t="37555" x="3411538" y="2911475"/>
          <p14:tracePt t="37566" x="3419475" y="2874963"/>
          <p14:tracePt t="37586" x="3455988" y="2795588"/>
          <p14:tracePt t="37606" x="3482975" y="2652713"/>
          <p14:tracePt t="37626" x="3490913" y="2562225"/>
          <p14:tracePt t="37647" x="3490913" y="2527300"/>
          <p14:tracePt t="37667" x="3500438" y="2490788"/>
          <p14:tracePt t="37686" x="3500438" y="2482850"/>
          <p14:tracePt t="37706" x="3500438" y="2473325"/>
          <p14:tracePt t="37801" x="3500438" y="2490788"/>
          <p14:tracePt t="37811" x="3500438" y="2500313"/>
          <p14:tracePt t="37825" x="3500438" y="2536825"/>
          <p14:tracePt t="37845" x="3509963" y="2598738"/>
          <p14:tracePt t="37866" x="3509963" y="2643188"/>
          <p14:tracePt t="37886" x="3509963" y="2652713"/>
          <p14:tracePt t="37944" x="3509963" y="2670175"/>
          <p14:tracePt t="37955" x="3509963" y="2679700"/>
          <p14:tracePt t="37966" x="3509963" y="2705100"/>
          <p14:tracePt t="37985" x="3509963" y="2741613"/>
          <p14:tracePt t="38087" x="3509963" y="2759075"/>
          <p14:tracePt t="38108" x="3509963" y="2768600"/>
          <p14:tracePt t="38528" x="3509963" y="2776538"/>
          <p14:tracePt t="38538" x="3500438" y="2786063"/>
          <p14:tracePt t="38579" x="3490913" y="2786063"/>
          <p14:tracePt t="38600" x="3482975" y="2786063"/>
          <p14:tracePt t="38641" x="3509963" y="27765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4: Operating System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Manage </a:t>
            </a:r>
            <a:r>
              <a:rPr lang="en-US" dirty="0">
                <a:cs typeface="Arial" pitchFamily="34" charset="0"/>
              </a:rPr>
              <a:t>computer </a:t>
            </a:r>
            <a:r>
              <a:rPr lang="en-US" dirty="0" smtClean="0">
                <a:cs typeface="Arial" pitchFamily="34" charset="0"/>
              </a:rPr>
              <a:t>resources </a:t>
            </a:r>
            <a:r>
              <a:rPr lang="en-US" dirty="0">
                <a:cs typeface="Arial" pitchFamily="34" charset="0"/>
              </a:rPr>
              <a:t>and provides common </a:t>
            </a:r>
            <a:r>
              <a:rPr lang="en-US" dirty="0" smtClean="0">
                <a:cs typeface="Arial" pitchFamily="34" charset="0"/>
              </a:rPr>
              <a:t>interface for user programs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: Unix, Window, iOS, Android,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3695687"/>
            <a:ext cx="3655859" cy="246555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5"/>
            <a:ext cx="3655859" cy="142043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0" name="Picture 10" descr="http://s.hswstatic.com/gif/operating-system-linu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518" y="1999638"/>
            <a:ext cx="2395563" cy="191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teach-ict.com/as_a2_ict_new/ocr/A2_G063/332_designing_systems/operating_systems/miniweb/images/operating-syste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07" y="1858605"/>
            <a:ext cx="2248150" cy="2427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4.bp.blogspot.com/-ROrS9ZXWP6E/UiXTvhiCeKI/AAAAAAAAAS8/TetJkrLz5m4/s640/linux-operating-syste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22" y="4265769"/>
            <a:ext cx="2810959" cy="1809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blog.gethuawei.com/wp-content/uploads/2014/08/Mobile-OS-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42" y="3365078"/>
            <a:ext cx="2585856" cy="1454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5322107"/>
      </p:ext>
    </p:extLst>
  </p:cSld>
  <p:clrMapOvr>
    <a:masterClrMapping/>
  </p:clrMapOvr>
  <p:transition advTm="4919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1703" x="3017838" y="2884488"/>
          <p14:tracePt t="11712" x="2938463" y="2884488"/>
          <p14:tracePt t="11723" x="2884488" y="2884488"/>
          <p14:tracePt t="11741" x="2857500" y="2884488"/>
          <p14:tracePt t="11761" x="2840038" y="2857500"/>
          <p14:tracePt t="11782" x="2813050" y="2741613"/>
          <p14:tracePt t="11802" x="2813050" y="2581275"/>
          <p14:tracePt t="11821" x="2822575" y="2276475"/>
          <p14:tracePt t="11841" x="2874963" y="2081213"/>
          <p14:tracePt t="11861" x="2965450" y="1866900"/>
          <p14:tracePt t="11881" x="3036888" y="1768475"/>
          <p14:tracePt t="11901" x="3071813" y="1704975"/>
          <p14:tracePt t="11921" x="3071813" y="1679575"/>
          <p14:tracePt t="11941" x="3081338" y="1670050"/>
          <p14:tracePt t="12000" x="3089275" y="1670050"/>
          <p14:tracePt t="12010" x="3098800" y="1660525"/>
          <p14:tracePt t="12021" x="3116263" y="1652588"/>
          <p14:tracePt t="12041" x="3179763" y="1643063"/>
          <p14:tracePt t="12061" x="3259138" y="1643063"/>
          <p14:tracePt t="12081" x="3394075" y="1643063"/>
          <p14:tracePt t="12102" x="3509963" y="1643063"/>
          <p14:tracePt t="12124" x="3608388" y="1643063"/>
          <p14:tracePt t="12143" x="3670300" y="1643063"/>
          <p14:tracePt t="12163" x="3714750" y="1643063"/>
          <p14:tracePt t="12181" x="3741738" y="1643063"/>
          <p14:tracePt t="12201" x="3786188" y="1660525"/>
          <p14:tracePt t="12222" x="3822700" y="1687513"/>
          <p14:tracePt t="12241" x="3848100" y="1724025"/>
          <p14:tracePt t="12307" x="3857625" y="1731963"/>
          <p14:tracePt t="12317" x="3857625" y="1741488"/>
          <p14:tracePt t="12328" x="3857625" y="1751013"/>
          <p14:tracePt t="12358" x="3867150" y="1776413"/>
          <p14:tracePt t="12369" x="3875088" y="1822450"/>
          <p14:tracePt t="12381" x="3902075" y="1839913"/>
          <p14:tracePt t="12401" x="3946525" y="1893888"/>
          <p14:tracePt t="12421" x="4071938" y="2133600"/>
          <p14:tracePt t="12441" x="4232275" y="2490788"/>
          <p14:tracePt t="12461" x="4357688" y="2830513"/>
          <p14:tracePt t="12819" x="4429125" y="2928938"/>
          <p14:tracePt t="12829" x="4581525" y="3187700"/>
          <p14:tracePt t="12842" x="4840288" y="3705225"/>
          <p14:tracePt t="12861" x="5241925" y="4375150"/>
          <p14:tracePt t="12881" x="5500688" y="48307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5: Instruction Set Architecture (ISA)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333154" y="884903"/>
            <a:ext cx="8810846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Definition of “machine language” (commands) and available hardware structures/mechanisms</a:t>
            </a:r>
            <a:r>
              <a:rPr lang="en-US" dirty="0">
                <a:cs typeface="Arial" pitchFamily="34" charset="0"/>
              </a:rPr>
              <a:t>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MIPS, x86, ARM,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POWER etc.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4176867"/>
            <a:ext cx="3655859" cy="1979289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1887127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96" y="1916143"/>
            <a:ext cx="2414136" cy="1665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550" y="4050032"/>
            <a:ext cx="1618356" cy="2011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241" y="3684499"/>
            <a:ext cx="2865120" cy="160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1518" y="3348568"/>
            <a:ext cx="2509267" cy="78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5249" y="1968946"/>
            <a:ext cx="1372195" cy="935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7367" y="2675251"/>
            <a:ext cx="1813518" cy="52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6843" y="4891042"/>
            <a:ext cx="2121360" cy="1018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5479988"/>
      </p:ext>
    </p:extLst>
  </p:cSld>
  <p:clrMapOvr>
    <a:masterClrMapping/>
  </p:clrMapOvr>
  <p:transition advTm="791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348" x="5581650" y="4697413"/>
          <p14:tracePt t="1358" x="5724525" y="4214813"/>
          <p14:tracePt t="1368" x="5867400" y="3660775"/>
          <p14:tracePt t="1380" x="5983288" y="3071813"/>
          <p14:tracePt t="1400" x="6126163" y="1982788"/>
          <p14:tracePt t="1420" x="6251575" y="1036638"/>
          <p14:tracePt t="1440" x="6348413" y="776288"/>
          <p14:tracePt t="1460" x="6456363" y="625475"/>
          <p14:tracePt t="1482" x="6545263" y="465138"/>
          <p14:tracePt t="1501" x="6572250" y="455613"/>
          <p14:tracePt t="1788" x="6572250" y="465138"/>
          <p14:tracePt t="1798" x="6572250" y="473075"/>
          <p14:tracePt t="1809" x="6572250" y="482600"/>
          <p14:tracePt t="1820" x="6581775" y="500063"/>
          <p14:tracePt t="1840" x="6599238" y="554038"/>
          <p14:tracePt t="1860" x="6634163" y="660400"/>
          <p14:tracePt t="1880" x="6634163" y="679450"/>
          <p14:tracePt t="1992" x="6643688" y="679450"/>
          <p14:tracePt t="2002" x="6643688" y="669925"/>
          <p14:tracePt t="2301" x="6697663" y="669925"/>
          <p14:tracePt t="2311" x="6769100" y="679450"/>
          <p14:tracePt t="2322" x="6831013" y="679450"/>
          <p14:tracePt t="2341" x="6929438" y="669925"/>
          <p14:tracePt t="2362" x="7062788" y="714375"/>
          <p14:tracePt t="2380" x="7099300" y="741363"/>
          <p14:tracePt t="2400" x="7134225" y="750888"/>
          <p14:tracePt t="22903" x="6626225" y="1027113"/>
          <p14:tracePt t="22912" x="6402388" y="1116013"/>
          <p14:tracePt t="22923" x="6215063" y="1204913"/>
          <p14:tracePt t="22943" x="5724525" y="1455738"/>
          <p14:tracePt t="22963" x="5276850" y="1776413"/>
          <p14:tracePt t="22983" x="5018088" y="1893888"/>
          <p14:tracePt t="23004" x="4857750" y="1946275"/>
          <p14:tracePt t="23024" x="4813300" y="1955800"/>
          <p14:tracePt t="23064" x="4822825" y="1955800"/>
          <p14:tracePt t="23372" x="4822825" y="1973263"/>
          <p14:tracePt t="23383" x="4822825" y="1982788"/>
          <p14:tracePt t="23393" x="4822825" y="2017713"/>
          <p14:tracePt t="23404" x="4786313" y="2108200"/>
          <p14:tracePt t="23424" x="4714875" y="2339975"/>
          <p14:tracePt t="23444" x="4643438" y="2527300"/>
          <p14:tracePt t="23465" x="4572000" y="2724150"/>
          <p14:tracePt t="23485" x="4537075" y="3044825"/>
          <p14:tracePt t="23504" x="4537075" y="3160713"/>
          <p14:tracePt t="23524" x="4537075" y="3384550"/>
          <p14:tracePt t="23543" x="4545013" y="3438525"/>
          <p14:tracePt t="24007" x="4633913" y="3438525"/>
          <p14:tracePt t="24018" x="4732338" y="3438525"/>
          <p14:tracePt t="24028" x="4857750" y="3455988"/>
          <p14:tracePt t="24043" x="5108575" y="3571875"/>
          <p14:tracePt t="24063" x="5653088" y="3867150"/>
          <p14:tracePt t="24083" x="6062663" y="4125913"/>
          <p14:tracePt t="24104" x="6197600" y="4313238"/>
          <p14:tracePt t="24124" x="6259513" y="4367213"/>
          <p14:tracePt t="24479" x="6232525" y="4330700"/>
          <p14:tracePt t="24489" x="6170613" y="4276725"/>
          <p14:tracePt t="24503" x="6054725" y="4205288"/>
          <p14:tracePt t="24524" x="5572125" y="3786188"/>
          <p14:tracePt t="24544" x="5099050" y="3303588"/>
          <p14:tracePt t="24564" x="4875213" y="3160713"/>
          <p14:tracePt t="24584" x="4751388" y="3009900"/>
          <p14:tracePt t="24604" x="4670425" y="2847975"/>
          <p14:tracePt t="24624" x="4660900" y="2776538"/>
          <p14:tracePt t="24952" x="4741863" y="2874963"/>
          <p14:tracePt t="24961" x="4795838" y="2946400"/>
          <p14:tracePt t="24970" x="4884738" y="3027363"/>
          <p14:tracePt t="24984" x="4956175" y="3116263"/>
          <p14:tracePt t="25004" x="5232400" y="3446463"/>
          <p14:tracePt t="25024" x="5473700" y="3670300"/>
          <p14:tracePt t="25044" x="5670550" y="3965575"/>
          <p14:tracePt t="25064" x="5830888" y="4170363"/>
          <p14:tracePt t="25084" x="5894388" y="4232275"/>
          <p14:tracePt t="25104" x="5911850" y="4241800"/>
          <p14:tracePt t="27305" x="5938838" y="4241800"/>
          <p14:tracePt t="27315" x="5991225" y="4259263"/>
          <p14:tracePt t="27326" x="6072188" y="4295775"/>
          <p14:tracePt t="27346" x="6303963" y="4446588"/>
          <p14:tracePt t="27364" x="6394450" y="4491038"/>
          <p14:tracePt t="27384" x="6518275" y="4572000"/>
          <p14:tracePt t="27404" x="6581775" y="4670425"/>
          <p14:tracePt t="27409" x="6608763" y="4697413"/>
          <p14:tracePt t="27425" x="6616700" y="4714875"/>
          <p14:tracePt t="27583" x="6527800" y="4687888"/>
          <p14:tracePt t="27592" x="6491288" y="4679950"/>
          <p14:tracePt t="27604" x="6465888" y="4670425"/>
          <p14:tracePt t="27624" x="6411913" y="4670425"/>
          <p14:tracePt t="27644" x="6384925" y="4670425"/>
          <p14:tracePt t="27664" x="6375400" y="4670425"/>
          <p14:tracePt t="27694" x="6323013" y="4633913"/>
          <p14:tracePt t="27705" x="6197600" y="4510088"/>
          <p14:tracePt t="27725" x="5938838" y="4098925"/>
          <p14:tracePt t="27746" x="5822950" y="3965575"/>
          <p14:tracePt t="27766" x="5751513" y="3857625"/>
          <p14:tracePt t="27784" x="5724525" y="3813175"/>
          <p14:tracePt t="27805" x="5688013" y="3697288"/>
          <p14:tracePt t="27824" x="5670550" y="3652838"/>
          <p14:tracePt t="27844" x="5661025" y="3608388"/>
          <p14:tracePt t="27864" x="5661025" y="3527425"/>
          <p14:tracePt t="27884" x="5661025" y="3500438"/>
          <p14:tracePt t="28659" x="5688013" y="3544888"/>
          <p14:tracePt t="28667" x="5741988" y="3589338"/>
          <p14:tracePt t="28685" x="5822950" y="3679825"/>
          <p14:tracePt t="28705" x="5973763" y="3803650"/>
          <p14:tracePt t="28725" x="6116638" y="3919538"/>
          <p14:tracePt t="28745" x="6205538" y="3983038"/>
          <p14:tracePt t="28764" x="6269038" y="4054475"/>
          <p14:tracePt t="28784" x="6286500" y="4089400"/>
          <p14:tracePt t="28805" x="6286500" y="4108450"/>
          <p14:tracePt t="29569" x="6276975" y="4108450"/>
          <p14:tracePt t="29579" x="6251575" y="4081463"/>
          <p14:tracePt t="29589" x="6197600" y="4054475"/>
          <p14:tracePt t="29605" x="6134100" y="4010025"/>
          <p14:tracePt t="29625" x="5991225" y="3929063"/>
          <p14:tracePt t="29645" x="5884863" y="3830638"/>
          <p14:tracePt t="29665" x="5705475" y="3527425"/>
          <p14:tracePt t="29685" x="5599113" y="3394075"/>
          <p14:tracePt t="29705" x="5572125" y="3322638"/>
          <p14:tracePt t="29725" x="5545138" y="3268663"/>
          <p14:tracePt t="29745" x="5545138" y="3197225"/>
          <p14:tracePt t="30122" x="5518150" y="3197225"/>
          <p14:tracePt t="30132" x="5491163" y="3197225"/>
          <p14:tracePt t="30145" x="5456238" y="3197225"/>
          <p14:tracePt t="30165" x="5322888" y="3179763"/>
          <p14:tracePt t="30185" x="5153025" y="3098800"/>
          <p14:tracePt t="30205" x="5018088" y="2955925"/>
          <p14:tracePt t="30225" x="4929188" y="2714625"/>
          <p14:tracePt t="30245" x="4884738" y="2608263"/>
          <p14:tracePt t="30265" x="4875213" y="2544763"/>
          <p14:tracePt t="30285" x="4875213" y="2517775"/>
          <p14:tracePt t="30624" x="4840288" y="2517775"/>
          <p14:tracePt t="30634" x="4803775" y="2527300"/>
          <p14:tracePt t="30645" x="4759325" y="2571750"/>
          <p14:tracePt t="30665" x="4652963" y="2571750"/>
          <p14:tracePt t="30685" x="4554538" y="2608263"/>
          <p14:tracePt t="30705" x="4510088" y="2643188"/>
          <p14:tracePt t="30725" x="4465638" y="2670175"/>
          <p14:tracePt t="30746" x="4438650" y="2687638"/>
          <p14:tracePt t="30785" x="4438650" y="2705100"/>
          <p14:tracePt t="30805" x="4491038" y="2759075"/>
          <p14:tracePt t="30825" x="4660900" y="2874963"/>
          <p14:tracePt t="30845" x="4902200" y="3044825"/>
          <p14:tracePt t="30865" x="5054600" y="3089275"/>
          <p14:tracePt t="30885" x="5276850" y="3143250"/>
          <p14:tracePt t="30905" x="5518150" y="3160713"/>
          <p14:tracePt t="30925" x="5830888" y="3170238"/>
          <p14:tracePt t="30945" x="6072188" y="3205163"/>
          <p14:tracePt t="30965" x="6402388" y="3295650"/>
          <p14:tracePt t="30985" x="6599238" y="3367088"/>
          <p14:tracePt t="31005" x="6751638" y="3455988"/>
          <p14:tracePt t="31289" x="6831013" y="3438525"/>
          <p14:tracePt t="31298" x="6902450" y="3429000"/>
          <p14:tracePt t="31309" x="6965950" y="3394075"/>
          <p14:tracePt t="31325" x="7045325" y="3394075"/>
          <p14:tracePt t="31345" x="7197725" y="3303588"/>
          <p14:tracePt t="31365" x="7296150" y="3232150"/>
          <p14:tracePt t="31385" x="7358063" y="3170238"/>
          <p14:tracePt t="31405" x="7402513" y="3108325"/>
          <p14:tracePt t="31425" x="7419975" y="3062288"/>
          <p14:tracePt t="31445" x="7419975" y="3017838"/>
          <p14:tracePt t="31465" x="7429500" y="2938463"/>
          <p14:tracePt t="31485" x="7429500" y="2911475"/>
          <p14:tracePt t="31545" x="7385050" y="2874963"/>
          <p14:tracePt t="31555" x="7331075" y="2840038"/>
          <p14:tracePt t="31566" x="7232650" y="2795588"/>
          <p14:tracePt t="31586" x="6929438" y="2660650"/>
          <p14:tracePt t="31606" x="6626225" y="2544763"/>
          <p14:tracePt t="31627" x="6323013" y="2374900"/>
          <p14:tracePt t="31647" x="6081713" y="2303463"/>
          <p14:tracePt t="31665" x="5919788" y="2268538"/>
          <p14:tracePt t="31685" x="5680075" y="2259013"/>
          <p14:tracePt t="31705" x="5465763" y="2251075"/>
          <p14:tracePt t="31725" x="5367338" y="2241550"/>
          <p14:tracePt t="31745" x="5340350" y="2232025"/>
          <p14:tracePt t="31765" x="5330825" y="2224088"/>
          <p14:tracePt t="31785" x="5330825" y="2205038"/>
          <p14:tracePt t="32067" x="5322888" y="2205038"/>
          <p14:tracePt t="32077" x="5313363" y="2205038"/>
          <p14:tracePt t="32088" x="5276850" y="2214563"/>
          <p14:tracePt t="32105" x="5214938" y="2224088"/>
          <p14:tracePt t="32125" x="5045075" y="2241550"/>
          <p14:tracePt t="32145" x="4867275" y="2251075"/>
          <p14:tracePt t="32165" x="4697413" y="2251075"/>
          <p14:tracePt t="32186" x="4625975" y="2251075"/>
          <p14:tracePt t="32205" x="4608513" y="2251075"/>
          <p14:tracePt t="32241" x="4608513" y="2268538"/>
          <p14:tracePt t="32252" x="4625975" y="2295525"/>
          <p14:tracePt t="32265" x="4633913" y="2330450"/>
          <p14:tracePt t="32285" x="4660900" y="2393950"/>
          <p14:tracePt t="32305" x="4670425" y="2455863"/>
          <p14:tracePt t="32325" x="4714875" y="2500313"/>
          <p14:tracePt t="32345" x="4759325" y="2527300"/>
          <p14:tracePt t="32365" x="4830763" y="2544763"/>
          <p14:tracePt t="32385" x="4894263" y="2544763"/>
          <p14:tracePt t="32405" x="4929188" y="2544763"/>
          <p14:tracePt t="32692" x="4929188" y="2562225"/>
          <p14:tracePt t="32702" x="4929188" y="2589213"/>
          <p14:tracePt t="32713" x="4946650" y="2616200"/>
          <p14:tracePt t="32725" x="4965700" y="2633663"/>
          <p14:tracePt t="32745" x="5027613" y="2705100"/>
          <p14:tracePt t="32765" x="5143500" y="2795588"/>
          <p14:tracePt t="32785" x="5286375" y="2928938"/>
          <p14:tracePt t="32805" x="5384800" y="2955925"/>
          <p14:tracePt t="32825" x="5465763" y="2955925"/>
          <p14:tracePt t="32845" x="5500688" y="2955925"/>
          <p14:tracePt t="33225" x="5491163" y="2938463"/>
          <p14:tracePt t="33235" x="5438775" y="2884488"/>
          <p14:tracePt t="33246" x="5375275" y="2830513"/>
          <p14:tracePt t="33265" x="5232400" y="2544763"/>
          <p14:tracePt t="33285" x="5089525" y="2322513"/>
          <p14:tracePt t="33306" x="5018088" y="2259013"/>
          <p14:tracePt t="33326" x="4973638" y="2197100"/>
          <p14:tracePt t="43909" x="5000625" y="2347913"/>
          <p14:tracePt t="43917" x="5000625" y="2384425"/>
          <p14:tracePt t="43928" x="5010150" y="2455863"/>
          <p14:tracePt t="43948" x="5054600" y="2616200"/>
          <p14:tracePt t="43968" x="5116513" y="2803525"/>
          <p14:tracePt t="43989" x="5241925" y="3098800"/>
          <p14:tracePt t="44009" x="5402263" y="3384550"/>
          <p14:tracePt t="44027" x="5500688" y="3536950"/>
          <p14:tracePt t="44047" x="5626100" y="3776663"/>
          <p14:tracePt t="44067" x="5768975" y="3973513"/>
          <p14:tracePt t="44087" x="5894388" y="4160838"/>
          <p14:tracePt t="44108" x="5938838" y="4286250"/>
          <p14:tracePt t="44288" x="5884863" y="4384675"/>
          <p14:tracePt t="44296" x="5884863" y="4419600"/>
          <p14:tracePt t="44307" x="5857875" y="4537075"/>
          <p14:tracePt t="44328" x="5840413" y="4724400"/>
          <p14:tracePt t="44347" x="5848350" y="4875213"/>
          <p14:tracePt t="44368" x="5965825" y="5259388"/>
          <p14:tracePt t="44388" x="6108700" y="5465763"/>
          <p14:tracePt t="44408" x="6330950" y="5741988"/>
          <p14:tracePt t="44429" x="6491288" y="5946775"/>
          <p14:tracePt t="44449" x="6643688" y="5983288"/>
          <p14:tracePt t="44469" x="6840538" y="5991225"/>
          <p14:tracePt t="44487" x="6946900" y="5991225"/>
          <p14:tracePt t="44507" x="7170738" y="6000750"/>
          <p14:tracePt t="44527" x="7385050" y="6018213"/>
          <p14:tracePt t="44548" x="7491413" y="6010275"/>
          <p14:tracePt t="44567" x="7562850" y="5956300"/>
          <p14:tracePt t="44587" x="7581900" y="5884863"/>
          <p14:tracePt t="44608" x="7589838" y="5848350"/>
          <p14:tracePt t="44627" x="7545388" y="5751513"/>
          <p14:tracePt t="44647" x="7348538" y="5581650"/>
          <p14:tracePt t="44667" x="7072313" y="5483225"/>
          <p14:tracePt t="44687" x="6840538" y="5446713"/>
          <p14:tracePt t="44707" x="6562725" y="5446713"/>
          <p14:tracePt t="44727" x="6323013" y="5446713"/>
          <p14:tracePt t="44748" x="6062663" y="5473700"/>
          <p14:tracePt t="44768" x="5875338" y="5500688"/>
          <p14:tracePt t="44787" x="5697538" y="5554663"/>
          <p14:tracePt t="44808" x="5599113" y="5589588"/>
          <p14:tracePt t="44829" x="5581650" y="5608638"/>
          <p14:tracePt t="44868" x="5599113" y="5634038"/>
          <p14:tracePt t="44888" x="5822950" y="5705475"/>
          <p14:tracePt t="44907" x="6276975" y="5732463"/>
          <p14:tracePt t="44912" x="6500813" y="5751513"/>
          <p14:tracePt t="44928" x="6661150" y="5724525"/>
          <p14:tracePt t="44947" x="7134225" y="5705475"/>
          <p14:tracePt t="44968" x="7500938" y="5661025"/>
          <p14:tracePt t="44987" x="7858125" y="5589588"/>
          <p14:tracePt t="45007" x="8027988" y="5500688"/>
          <p14:tracePt t="45027" x="8116888" y="5402263"/>
          <p14:tracePt t="45047" x="8153400" y="5330825"/>
          <p14:tracePt t="45067" x="8153400" y="5241925"/>
          <p14:tracePt t="45087" x="8089900" y="5126038"/>
          <p14:tracePt t="45108" x="7912100" y="4956175"/>
          <p14:tracePt t="45128" x="7688263" y="4857750"/>
          <p14:tracePt t="45147" x="7331075" y="4768850"/>
          <p14:tracePt t="45167" x="6884988" y="4705350"/>
          <p14:tracePt t="45188" x="6510338" y="4687888"/>
          <p14:tracePt t="45207" x="6180138" y="4751388"/>
          <p14:tracePt t="45228" x="6018213" y="4857750"/>
          <p14:tracePt t="45248" x="5919788" y="4946650"/>
          <p14:tracePt t="45269" x="5813425" y="5045075"/>
          <p14:tracePt t="45289" x="5759450" y="5241925"/>
          <p14:tracePt t="45309" x="5741988" y="5367338"/>
          <p14:tracePt t="45329" x="5741988" y="5438775"/>
          <p14:tracePt t="45348" x="5751513" y="5483225"/>
          <p14:tracePt t="45368" x="5786438" y="5527675"/>
          <p14:tracePt t="45388" x="5840413" y="5599113"/>
          <p14:tracePt t="45408" x="5956300" y="5724525"/>
          <p14:tracePt t="45428" x="6108700" y="5803900"/>
          <p14:tracePt t="45447" x="6296025" y="5848350"/>
          <p14:tracePt t="45468" x="6483350" y="5875338"/>
          <p14:tracePt t="45488" x="6670675" y="5875338"/>
          <p14:tracePt t="45508" x="6894513" y="5875338"/>
          <p14:tracePt t="45528" x="7116763" y="5875338"/>
          <p14:tracePt t="45548" x="7296150" y="5875338"/>
          <p14:tracePt t="45568" x="7456488" y="5840413"/>
          <p14:tracePt t="45587" x="7616825" y="5822950"/>
          <p14:tracePt t="45608" x="7777163" y="5803900"/>
          <p14:tracePt t="45628" x="7867650" y="5751513"/>
          <p14:tracePt t="45648" x="7902575" y="5705475"/>
          <p14:tracePt t="45668" x="7920038" y="5581650"/>
          <p14:tracePt t="45689" x="7929563" y="5491163"/>
          <p14:tracePt t="45709" x="7929563" y="5446713"/>
          <p14:tracePt t="45729" x="7929563" y="5419725"/>
          <p14:tracePt t="45749" x="7894638" y="5411788"/>
          <p14:tracePt t="45768" x="7858125" y="5411788"/>
          <p14:tracePt t="45788" x="7742238" y="5411788"/>
          <p14:tracePt t="45808" x="7643813" y="5411788"/>
          <p14:tracePt t="45828" x="7599363" y="5411788"/>
          <p14:tracePt t="45848" x="7572375" y="5411788"/>
          <p14:tracePt t="45868" x="7527925" y="5411788"/>
          <p14:tracePt t="45888" x="7456488" y="5411788"/>
          <p14:tracePt t="45908" x="7358063" y="5411788"/>
          <p14:tracePt t="45928" x="7304088" y="5411788"/>
          <p14:tracePt t="45948" x="7269163" y="5411788"/>
          <p14:tracePt t="45968" x="7153275" y="5357813"/>
          <p14:tracePt t="51936" x="7062788" y="5340350"/>
          <p14:tracePt t="51944" x="7018338" y="5330825"/>
          <p14:tracePt t="51954" x="6983413" y="5303838"/>
          <p14:tracePt t="51969" x="6938963" y="5232400"/>
          <p14:tracePt t="51989" x="6697663" y="4911725"/>
          <p14:tracePt t="52009" x="6429375" y="4625975"/>
          <p14:tracePt t="52029" x="6153150" y="4419600"/>
          <p14:tracePt t="52049" x="6000750" y="4330700"/>
          <p14:tracePt t="52069" x="5973763" y="4259263"/>
          <p14:tracePt t="52089" x="5973763" y="4205288"/>
          <p14:tracePt t="52109" x="5973763" y="4197350"/>
          <p14:tracePt t="52129" x="6010275" y="4152900"/>
          <p14:tracePt t="52415" x="6010275" y="4143375"/>
          <p14:tracePt t="52425" x="6010275" y="4133850"/>
          <p14:tracePt t="52436" x="6018213" y="4116388"/>
          <p14:tracePt t="52449" x="6027738" y="4089400"/>
          <p14:tracePt t="52470" x="6081713" y="4027488"/>
          <p14:tracePt t="52489" x="6205538" y="3938588"/>
          <p14:tracePt t="52509" x="6313488" y="3867150"/>
          <p14:tracePt t="52529" x="6438900" y="3840163"/>
          <p14:tracePt t="52549" x="6572250" y="3822700"/>
          <p14:tracePt t="52569" x="6688138" y="3857625"/>
          <p14:tracePt t="52589" x="6751638" y="3884613"/>
          <p14:tracePt t="52609" x="6867525" y="3902075"/>
          <p14:tracePt t="52630" x="6919913" y="3902075"/>
          <p14:tracePt t="52649" x="6929438" y="3902075"/>
          <p14:tracePt t="52896" x="6938963" y="3902075"/>
          <p14:tracePt t="52906" x="6946900" y="3894138"/>
          <p14:tracePt t="52917" x="6946900" y="3884613"/>
          <p14:tracePt t="52929" x="6956425" y="3867150"/>
          <p14:tracePt t="52949" x="6946900" y="3786188"/>
          <p14:tracePt t="52969" x="6858000" y="3679825"/>
          <p14:tracePt t="52989" x="6688138" y="3571875"/>
          <p14:tracePt t="53009" x="6286500" y="3446463"/>
          <p14:tracePt t="53029" x="5911850" y="3419475"/>
          <p14:tracePt t="53050" x="5589588" y="3419475"/>
          <p14:tracePt t="53070" x="5313363" y="3465513"/>
          <p14:tracePt t="53090" x="5081588" y="3517900"/>
          <p14:tracePt t="53110" x="4946650" y="3536950"/>
          <p14:tracePt t="53129" x="4902200" y="3536950"/>
          <p14:tracePt t="53149" x="4867275" y="3536950"/>
          <p14:tracePt t="53169" x="4867275" y="3527425"/>
          <p14:tracePt t="53460" x="4867275" y="3536950"/>
          <p14:tracePt t="53470" x="4857750" y="3554413"/>
          <p14:tracePt t="53480" x="4848225" y="3581400"/>
          <p14:tracePt t="53491" x="4830763" y="3598863"/>
          <p14:tracePt t="53511" x="4830763" y="3643313"/>
          <p14:tracePt t="53529" x="4830763" y="3652838"/>
          <p14:tracePt t="53593" x="4830763" y="3670300"/>
          <p14:tracePt t="53602" x="4840288" y="3670300"/>
          <p14:tracePt t="53613" x="4848225" y="3687763"/>
          <p14:tracePt t="53629" x="4857750" y="3687763"/>
          <p14:tracePt t="53649" x="4911725" y="3724275"/>
          <p14:tracePt t="53669" x="4956175" y="3741738"/>
          <p14:tracePt t="53689" x="5045075" y="3776663"/>
          <p14:tracePt t="53709" x="5187950" y="3822700"/>
          <p14:tracePt t="53730" x="5384800" y="3867150"/>
          <p14:tracePt t="53749" x="5572125" y="3911600"/>
          <p14:tracePt t="53769" x="5786438" y="3929063"/>
          <p14:tracePt t="53789" x="5973763" y="3973513"/>
          <p14:tracePt t="53809" x="6108700" y="4017963"/>
          <p14:tracePt t="53830" x="6232525" y="4054475"/>
          <p14:tracePt t="53849" x="6340475" y="4081463"/>
          <p14:tracePt t="53869" x="6402388" y="4089400"/>
          <p14:tracePt t="53889" x="6473825" y="4089400"/>
          <p14:tracePt t="53910" x="6554788" y="4089400"/>
          <p14:tracePt t="53930" x="6589713" y="4062413"/>
          <p14:tracePt t="54227" x="6608763" y="4044950"/>
          <p14:tracePt t="54237" x="6643688" y="4027488"/>
          <p14:tracePt t="54249" x="6697663" y="4010025"/>
          <p14:tracePt t="54269" x="6973888" y="3965575"/>
          <p14:tracePt t="54289" x="7340600" y="3956050"/>
          <p14:tracePt t="54309" x="7545388" y="3929063"/>
          <p14:tracePt t="54329" x="7634288" y="3867150"/>
          <p14:tracePt t="54350" x="7643813" y="3830638"/>
          <p14:tracePt t="54370" x="7562850" y="3768725"/>
          <p14:tracePt t="54391" x="7412038" y="3687763"/>
          <p14:tracePt t="54411" x="7232650" y="3643313"/>
          <p14:tracePt t="54429" x="7116763" y="3608388"/>
          <p14:tracePt t="54449" x="6911975" y="3554413"/>
          <p14:tracePt t="54470" x="6670675" y="3490913"/>
          <p14:tracePt t="54490" x="6348413" y="3446463"/>
          <p14:tracePt t="54509" x="6108700" y="3438525"/>
          <p14:tracePt t="54529" x="5857875" y="3429000"/>
          <p14:tracePt t="54549" x="5661025" y="3429000"/>
          <p14:tracePt t="54569" x="5510213" y="3429000"/>
          <p14:tracePt t="54589" x="5384800" y="3429000"/>
          <p14:tracePt t="54609" x="5276850" y="3429000"/>
          <p14:tracePt t="54629" x="5205413" y="3429000"/>
          <p14:tracePt t="54649" x="5099050" y="3446463"/>
          <p14:tracePt t="54669" x="4991100" y="3490913"/>
          <p14:tracePt t="54690" x="4894263" y="3517900"/>
          <p14:tracePt t="54709" x="4848225" y="3544888"/>
          <p14:tracePt t="54729" x="4776788" y="3571875"/>
          <p14:tracePt t="54749" x="4670425" y="3652838"/>
          <p14:tracePt t="54769" x="4518025" y="3894138"/>
          <p14:tracePt t="54790" x="4411663" y="4027488"/>
          <p14:tracePt t="54811" x="4340225" y="4133850"/>
          <p14:tracePt t="54831" x="4313238" y="4214813"/>
          <p14:tracePt t="54849" x="4313238" y="4251325"/>
          <p14:tracePt t="54889" x="4340225" y="4276725"/>
          <p14:tracePt t="54909" x="4402138" y="4295775"/>
          <p14:tracePt t="54913" x="4446588" y="4303713"/>
          <p14:tracePt t="54930" x="4500563" y="4303713"/>
          <p14:tracePt t="54949" x="4633913" y="4303713"/>
          <p14:tracePt t="54970" x="4768850" y="4303713"/>
          <p14:tracePt t="54989" x="4973638" y="4322763"/>
          <p14:tracePt t="55009" x="5259388" y="4322763"/>
          <p14:tracePt t="55029" x="5697538" y="4241800"/>
          <p14:tracePt t="55049" x="6143625" y="4062413"/>
          <p14:tracePt t="55069" x="6554788" y="4017963"/>
          <p14:tracePt t="55089" x="6796088" y="3973513"/>
          <p14:tracePt t="55109" x="6973888" y="3946525"/>
          <p14:tracePt t="55129" x="7099300" y="3929063"/>
          <p14:tracePt t="55150" x="7188200" y="3929063"/>
          <p14:tracePt t="55170" x="7296150" y="3929063"/>
          <p14:tracePt t="55190" x="7394575" y="3919538"/>
          <p14:tracePt t="55210" x="7439025" y="3884613"/>
          <p14:tracePt t="55230" x="7456488" y="3867150"/>
          <p14:tracePt t="55251" x="7466013" y="3867150"/>
          <p14:tracePt t="55323" x="7466013" y="3857625"/>
          <p14:tracePt t="55395" x="7456488" y="3857625"/>
          <p14:tracePt t="55405" x="7429500" y="3857625"/>
          <p14:tracePt t="55415" x="7412038" y="3848100"/>
          <p14:tracePt t="55429" x="7385050" y="3840163"/>
          <p14:tracePt t="55449" x="7323138" y="3830638"/>
          <p14:tracePt t="55470" x="7277100" y="3813175"/>
          <p14:tracePt t="55489" x="7232650" y="3768725"/>
          <p14:tracePt t="55509" x="7116763" y="3714750"/>
          <p14:tracePt t="55529" x="6991350" y="3670300"/>
          <p14:tracePt t="55549" x="6831013" y="3652838"/>
          <p14:tracePt t="55569" x="6626225" y="3633788"/>
          <p14:tracePt t="55589" x="6394450" y="3625850"/>
          <p14:tracePt t="55610" x="6143625" y="3625850"/>
          <p14:tracePt t="55630" x="6045200" y="3625850"/>
          <p14:tracePt t="55670" x="6000750" y="3724275"/>
          <p14:tracePt t="55691" x="5965825" y="3803650"/>
          <p14:tracePt t="55711" x="5965825" y="3830638"/>
          <p14:tracePt t="57034" x="5616575" y="3867150"/>
          <p14:tracePt t="57042" x="5545138" y="3840163"/>
          <p14:tracePt t="57053" x="5510213" y="3813175"/>
          <p14:tracePt t="57070" x="5473700" y="3759200"/>
          <p14:tracePt t="57090" x="5402263" y="3384550"/>
          <p14:tracePt t="57110" x="5446713" y="2759075"/>
          <p14:tracePt t="57130" x="5688013" y="2160588"/>
          <p14:tracePt t="57150" x="5902325" y="1768475"/>
          <p14:tracePt t="57170" x="6072188" y="1312863"/>
          <p14:tracePt t="57190" x="6134100" y="1204913"/>
          <p14:tracePt t="57210" x="6143625" y="1204913"/>
          <p14:tracePt t="57236" x="6143625" y="1241425"/>
          <p14:tracePt t="57483" x="6108700" y="1250950"/>
          <p14:tracePt t="57493" x="6072188" y="1258888"/>
          <p14:tracePt t="57510" x="6010275" y="1276350"/>
          <p14:tracePt t="57530" x="5840413" y="1330325"/>
          <p14:tracePt t="57550" x="5688013" y="1384300"/>
          <p14:tracePt t="57570" x="5616575" y="1446213"/>
          <p14:tracePt t="57590" x="5572125" y="1455738"/>
          <p14:tracePt t="57610" x="5572125" y="1473200"/>
          <p14:tracePt t="57759" x="5572125" y="1482725"/>
          <p14:tracePt t="57780" x="5581650" y="1490663"/>
          <p14:tracePt t="57821" x="5589588" y="1490663"/>
          <p14:tracePt t="57841" x="5599113" y="1490663"/>
          <p14:tracePt t="57852" x="5599113" y="1500188"/>
          <p14:tracePt t="57862" x="5608638" y="1500188"/>
          <p14:tracePt t="57873" x="5634038" y="1500188"/>
          <p14:tracePt t="57890" x="5653088" y="1500188"/>
          <p14:tracePt t="57910" x="5705475" y="1500188"/>
          <p14:tracePt t="57914" x="5724525" y="1500188"/>
          <p14:tracePt t="57930" x="5741988" y="1500188"/>
          <p14:tracePt t="57950" x="5786438" y="1500188"/>
          <p14:tracePt t="57970" x="5875338" y="1509713"/>
          <p14:tracePt t="57990" x="5973763" y="1536700"/>
          <p14:tracePt t="58010" x="6054725" y="1544638"/>
          <p14:tracePt t="58030" x="6126163" y="1544638"/>
          <p14:tracePt t="58050" x="6170613" y="1544638"/>
          <p14:tracePt t="58070" x="6215063" y="1544638"/>
          <p14:tracePt t="58090" x="6251575" y="1544638"/>
          <p14:tracePt t="58110" x="6259513" y="1544638"/>
          <p14:tracePt t="58130" x="6276975" y="1544638"/>
          <p14:tracePt t="58150" x="6286500" y="1544638"/>
          <p14:tracePt t="58424" x="6276975" y="1544638"/>
          <p14:tracePt t="58435" x="6242050" y="1544638"/>
          <p14:tracePt t="58450" x="6180138" y="1536700"/>
          <p14:tracePt t="58470" x="6000750" y="1465263"/>
          <p14:tracePt t="58490" x="5732463" y="1393825"/>
          <p14:tracePt t="58510" x="5554663" y="1393825"/>
          <p14:tracePt t="58530" x="5429250" y="1411288"/>
          <p14:tracePt t="58550" x="5375275" y="1411288"/>
          <p14:tracePt t="58570" x="5367338" y="1411288"/>
          <p14:tracePt t="58640" x="5367338" y="1419225"/>
          <p14:tracePt t="58690" x="5375275" y="1438275"/>
          <p14:tracePt t="58701" x="5402263" y="1438275"/>
          <p14:tracePt t="58712" x="5419725" y="1438275"/>
          <p14:tracePt t="58732" x="5518150" y="1465263"/>
          <p14:tracePt t="58750" x="5599113" y="1482725"/>
          <p14:tracePt t="77064" x="5180013" y="1990725"/>
          <p14:tracePt t="77072" x="5045075" y="2170113"/>
          <p14:tracePt t="77083" x="4894263" y="2411413"/>
          <p14:tracePt t="77094" x="4724400" y="2652713"/>
          <p14:tracePt t="77114" x="4491038" y="2901950"/>
          <p14:tracePt t="77134" x="4340225" y="3160713"/>
          <p14:tracePt t="77154" x="4286250" y="3322638"/>
          <p14:tracePt t="77175" x="4286250" y="3394075"/>
          <p14:tracePt t="77195" x="4313238" y="3465513"/>
          <p14:tracePt t="77213" x="4357688" y="34909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92" y="1980592"/>
            <a:ext cx="2287641" cy="3664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556" y="4286082"/>
            <a:ext cx="3471003" cy="1802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535" y="2781859"/>
            <a:ext cx="2708163" cy="1918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6: Microarchitecture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High-level definition of hardware structures and operations: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caches, buses, registers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, pipeline,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etc.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4629080"/>
            <a:ext cx="3655859" cy="1527076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2353823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3843" y="1811634"/>
            <a:ext cx="2443215" cy="1401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7771282"/>
      </p:ext>
    </p:extLst>
  </p:cSld>
  <p:clrMapOvr>
    <a:masterClrMapping/>
  </p:clrMapOvr>
  <p:transition advTm="9211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5522" x="4197350" y="3367088"/>
          <p14:tracePt t="5530" x="4081463" y="3268663"/>
          <p14:tracePt t="5541" x="3929063" y="3152775"/>
          <p14:tracePt t="5560" x="3465513" y="2919413"/>
          <p14:tracePt t="5582" x="3044825" y="2544763"/>
          <p14:tracePt t="5602" x="2751138" y="2339975"/>
          <p14:tracePt t="5621" x="2616200" y="2205038"/>
          <p14:tracePt t="5640" x="2571750" y="2170113"/>
          <p14:tracePt t="5661" x="2527300" y="2098675"/>
          <p14:tracePt t="5680" x="2473325" y="2044700"/>
          <p14:tracePt t="36549" x="2536825" y="2295525"/>
          <p14:tracePt t="36556" x="2608263" y="2393950"/>
          <p14:tracePt t="36568" x="2705100" y="2562225"/>
          <p14:tracePt t="36587" x="2938463" y="3133725"/>
          <p14:tracePt t="36606" x="3027363" y="3429000"/>
          <p14:tracePt t="36626" x="3232150" y="3830638"/>
          <p14:tracePt t="36646" x="3509963" y="4394200"/>
          <p14:tracePt t="36666" x="3724275" y="4768850"/>
          <p14:tracePt t="36686" x="3768725" y="4867275"/>
          <p14:tracePt t="36726" x="3795713" y="4857750"/>
          <p14:tracePt t="36746" x="3840163" y="4813300"/>
          <p14:tracePt t="36766" x="3857625" y="4795838"/>
          <p14:tracePt t="36786" x="3875088" y="4768850"/>
          <p14:tracePt t="36806" x="3884613" y="4741863"/>
          <p14:tracePt t="36826" x="3894138" y="4741863"/>
          <p14:tracePt t="36846" x="3902075" y="4741863"/>
          <p14:tracePt t="36866" x="3911600" y="4741863"/>
          <p14:tracePt t="36886" x="3919538" y="4741863"/>
          <p14:tracePt t="36977" x="3919538" y="4732338"/>
          <p14:tracePt t="36987" x="3919538" y="4714875"/>
          <p14:tracePt t="36997" x="3919538" y="4697413"/>
          <p14:tracePt t="37008" x="3919538" y="4679950"/>
          <p14:tracePt t="37027" x="3919538" y="4616450"/>
          <p14:tracePt t="37046" x="3919538" y="4545013"/>
          <p14:tracePt t="37066" x="3919538" y="4500563"/>
          <p14:tracePt t="37086" x="3919538" y="4473575"/>
          <p14:tracePt t="37106" x="3919538" y="4456113"/>
          <p14:tracePt t="37126" x="3902075" y="4438650"/>
          <p14:tracePt t="37146" x="3840163" y="4438650"/>
          <p14:tracePt t="37166" x="3751263" y="4429125"/>
          <p14:tracePt t="37186" x="3670300" y="4429125"/>
          <p14:tracePt t="37206" x="3598863" y="4429125"/>
          <p14:tracePt t="37227" x="3554413" y="4429125"/>
          <p14:tracePt t="37246" x="3536950" y="4429125"/>
          <p14:tracePt t="37266" x="3509963" y="4429125"/>
          <p14:tracePt t="37286" x="3509963" y="4419600"/>
          <p14:tracePt t="37306" x="3509963" y="4411663"/>
          <p14:tracePt t="37326" x="3509963" y="4367213"/>
          <p14:tracePt t="37664" x="3509963" y="4348163"/>
          <p14:tracePt t="37673" x="3509963" y="4313238"/>
          <p14:tracePt t="37686" x="3517900" y="4214813"/>
          <p14:tracePt t="37707" x="3517900" y="4116388"/>
          <p14:tracePt t="37727" x="3527425" y="4081463"/>
          <p14:tracePt t="37940" x="3536950" y="4062413"/>
          <p14:tracePt t="37950" x="3544888" y="4062413"/>
          <p14:tracePt t="37966" x="3544888" y="4054475"/>
          <p14:tracePt t="37986" x="3581400" y="4044950"/>
          <p14:tracePt t="38006" x="3589338" y="4037013"/>
          <p14:tracePt t="38026" x="3598863" y="4037013"/>
          <p14:tracePt t="38124" x="3608388" y="4037013"/>
          <p14:tracePt t="38144" x="3625850" y="4037013"/>
          <p14:tracePt t="38165" x="3633788" y="4037013"/>
          <p14:tracePt t="38175" x="3643313" y="4037013"/>
          <p14:tracePt t="38186" x="3652838" y="4037013"/>
          <p14:tracePt t="38206" x="3660775" y="4037013"/>
          <p14:tracePt t="38226" x="3670300" y="4037013"/>
          <p14:tracePt t="38246" x="3679825" y="4037013"/>
          <p14:tracePt t="38329" x="3670300" y="4037013"/>
          <p14:tracePt t="38339" x="3652838" y="4037013"/>
          <p14:tracePt t="38349" x="3633788" y="4037013"/>
          <p14:tracePt t="38366" x="3616325" y="4037013"/>
          <p14:tracePt t="38386" x="3517900" y="4037013"/>
          <p14:tracePt t="38406" x="3357563" y="4044950"/>
          <p14:tracePt t="38426" x="3143250" y="4054475"/>
          <p14:tracePt t="38446" x="2822575" y="4054475"/>
          <p14:tracePt t="38467" x="2428875" y="4054475"/>
          <p14:tracePt t="38486" x="2108200" y="4037013"/>
          <p14:tracePt t="38506" x="1857375" y="4027488"/>
          <p14:tracePt t="38526" x="1660525" y="4017963"/>
          <p14:tracePt t="38546" x="1517650" y="4017963"/>
          <p14:tracePt t="38567" x="1419225" y="4017963"/>
          <p14:tracePt t="38586" x="1384300" y="4027488"/>
          <p14:tracePt t="38606" x="1384300" y="3990975"/>
          <p14:tracePt t="38905" x="1303338" y="4010025"/>
          <p14:tracePt t="38912" x="1231900" y="4027488"/>
          <p14:tracePt t="38926" x="1169988" y="4044950"/>
          <p14:tracePt t="38946" x="1062038" y="4062413"/>
          <p14:tracePt t="38966" x="982663" y="4062413"/>
          <p14:tracePt t="38986" x="901700" y="4071938"/>
          <p14:tracePt t="39006" x="884238" y="4081463"/>
          <p14:tracePt t="39077" x="901700" y="4081463"/>
          <p14:tracePt t="39086" x="946150" y="4071938"/>
          <p14:tracePt t="39097" x="1009650" y="4071938"/>
          <p14:tracePt t="39107" x="1098550" y="4062413"/>
          <p14:tracePt t="39127" x="1303338" y="4062413"/>
          <p14:tracePt t="39148" x="1509713" y="4062413"/>
          <p14:tracePt t="39167" x="1670050" y="4062413"/>
          <p14:tracePt t="39186" x="2017713" y="4044950"/>
          <p14:tracePt t="39206" x="2411413" y="4108450"/>
          <p14:tracePt t="39226" x="2554288" y="4125913"/>
          <p14:tracePt t="39580" x="2633663" y="4143375"/>
          <p14:tracePt t="39587" x="2751138" y="4205288"/>
          <p14:tracePt t="39607" x="2867025" y="4224338"/>
          <p14:tracePt t="39626" x="3160713" y="4232275"/>
          <p14:tracePt t="39646" x="3589338" y="4205288"/>
          <p14:tracePt t="39667" x="3848100" y="4187825"/>
          <p14:tracePt t="89552" x="3857625" y="4224338"/>
          <p14:tracePt t="89562" x="3857625" y="4295775"/>
          <p14:tracePt t="89575" x="3857625" y="4367213"/>
          <p14:tracePt t="89596" x="3840163" y="4438650"/>
          <p14:tracePt t="89616" x="3803650" y="4491038"/>
          <p14:tracePt t="89636" x="3786188" y="4518025"/>
          <p14:tracePt t="89655" x="3776663" y="4537075"/>
          <p14:tracePt t="89676" x="3768725" y="4537075"/>
          <p14:tracePt t="89766" x="3768725" y="4527550"/>
          <p14:tracePt t="89818" x="3759200" y="4510088"/>
          <p14:tracePt t="89828" x="3741738" y="4491038"/>
          <p14:tracePt t="89838" x="3732213" y="4473575"/>
          <p14:tracePt t="89856" x="3724275" y="4456113"/>
          <p14:tracePt t="89876" x="3697288" y="4367213"/>
          <p14:tracePt t="89879" x="3679825" y="4348163"/>
          <p14:tracePt t="89896" x="3660775" y="4330700"/>
          <p14:tracePt t="89916" x="3652838" y="4313238"/>
          <p14:tracePt t="90166" x="3643313" y="4313238"/>
          <p14:tracePt t="90176" x="3643313" y="4330700"/>
          <p14:tracePt t="90187" x="3633788" y="4340225"/>
          <p14:tracePt t="90198" x="3633788" y="4357688"/>
          <p14:tracePt t="90218" x="3633788" y="4367213"/>
          <p14:tracePt t="90248" x="3625850" y="4367213"/>
          <p14:tracePt t="90402" x="3616325" y="43751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7: Gates/RTL</a:t>
            </a:r>
            <a:endParaRPr lang="ru-RU" dirty="0"/>
          </a:p>
        </p:txBody>
      </p:sp>
      <p:sp>
        <p:nvSpPr>
          <p:cNvPr id="17" name="Content Placeholder 14"/>
          <p:cNvSpPr>
            <a:spLocks noGrp="1"/>
          </p:cNvSpPr>
          <p:nvPr>
            <p:ph idx="1"/>
          </p:nvPr>
        </p:nvSpPr>
        <p:spPr>
          <a:xfrm>
            <a:off x="455613" y="884903"/>
            <a:ext cx="8228012" cy="5031711"/>
          </a:xfrm>
        </p:spPr>
        <p:txBody>
          <a:bodyPr/>
          <a:lstStyle/>
          <a:p>
            <a:pPr eaLnBrk="0" hangingPunct="0"/>
            <a:r>
              <a:rPr lang="en-US" dirty="0" smtClean="0">
                <a:cs typeface="Arial" pitchFamily="34" charset="0"/>
              </a:rPr>
              <a:t>Detailed definition of </a:t>
            </a:r>
            <a:r>
              <a:rPr lang="en-US" dirty="0">
                <a:cs typeface="Arial" pitchFamily="34" charset="0"/>
              </a:rPr>
              <a:t>hardware: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floor plan, wires,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signal distribution, 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30137" y="1848466"/>
            <a:ext cx="3303860" cy="4180702"/>
            <a:chOff x="2300535" y="1039903"/>
            <a:chExt cx="4632576" cy="4898151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Gates/Register-Transfer (RTL)</a:t>
              </a: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454025" y="5095776"/>
            <a:ext cx="3655859" cy="106038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65839" y="1828124"/>
            <a:ext cx="3655859" cy="2820520"/>
          </a:xfrm>
          <a:prstGeom prst="rect">
            <a:avLst/>
          </a:prstGeom>
          <a:solidFill>
            <a:srgbClr val="FFFFFF">
              <a:alpha val="65098"/>
            </a:srgb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491" y="3595498"/>
            <a:ext cx="1916517" cy="2560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965" y="1586895"/>
            <a:ext cx="3577176" cy="169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2464" y="2614119"/>
            <a:ext cx="4095011" cy="1716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825" y="4477807"/>
            <a:ext cx="3174431" cy="1530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7993710"/>
      </p:ext>
    </p:extLst>
  </p:cSld>
  <p:clrMapOvr>
    <a:masterClrMapping/>
  </p:clrMapOvr>
  <p:transition advTm="490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7" grpId="0" build="p"/>
      <p:bldP spid="28" grpId="0" animBg="1"/>
      <p:bldP spid="29" grpId="0" animBg="1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7.4|4.9|55.3|27.6|31.3|7.3|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3.9|1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1|26.8|1.7|23.3|8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5.6|51.9|58.5|168.8|102.4|240.8|80.1|66|213.1|17.6|8.1|7.2|20.9|1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.7|17.2|24.2|48|6.5|4.2|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.5|2|42.1|40.1|49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5|49.2|39.6|4.1|30.2|5.7|6.4|47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9.8|7.4|10.4|13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|8.8|12.3|6.8|26.7|21.3|21.9|37.5|4|14.6|3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5.6|6.6|19.4|9.2|29.3|8.3|7.2|6.7|17.4|12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5|19.9|10.8|14.3|2.6|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6.1|11.6|7.5|15.7|29.6|26.6|4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|31.4|3.5|7.6|0.6|3.3|32.2|2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5|1.1|1.3|1.6|1.5|2.2|3|5.3|7.6|3|1.4|1.7|2.7|12|1.1|2|10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8|0.1|20.7|7.6|16.7|11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6|21.6|20.7|10.6|3.9|4.7|14.7|5.3|16.8|25.7|18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0.7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.5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6.6|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3.4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9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4|1.1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4035</TotalTime>
  <Words>1757</Words>
  <Application>Microsoft Office PowerPoint</Application>
  <PresentationFormat>On-screen Show (4:3)</PresentationFormat>
  <Paragraphs>344</Paragraphs>
  <Slides>32</Slides>
  <Notes>1</Notes>
  <HiddenSlides>0</HiddenSlides>
  <MMClips>31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ＭＳ Ｐゴシック</vt:lpstr>
      <vt:lpstr>ＭＳ Ｐゴシック</vt:lpstr>
      <vt:lpstr>Arial</vt:lpstr>
      <vt:lpstr>Calibri</vt:lpstr>
      <vt:lpstr>Cambria Math</vt:lpstr>
      <vt:lpstr>Consolas</vt:lpstr>
      <vt:lpstr>Neo Sans Intel</vt:lpstr>
      <vt:lpstr>Neo Sans Intel Medium</vt:lpstr>
      <vt:lpstr>Times</vt:lpstr>
      <vt:lpstr>Verdana</vt:lpstr>
      <vt:lpstr>1_mdsp_2011</vt:lpstr>
      <vt:lpstr>Layers of Computer Science, ISA and uArch</vt:lpstr>
      <vt:lpstr>What is this course about?</vt:lpstr>
      <vt:lpstr>Layer 1: Application</vt:lpstr>
      <vt:lpstr>Layer 2: Algorithms</vt:lpstr>
      <vt:lpstr>Level 3: Program Language</vt:lpstr>
      <vt:lpstr>Level 4: Operating System</vt:lpstr>
      <vt:lpstr>Level 5: Instruction Set Architecture (ISA)</vt:lpstr>
      <vt:lpstr>Level 6: Microarchitecture</vt:lpstr>
      <vt:lpstr>Level 7: Gates/RTL</vt:lpstr>
      <vt:lpstr>Level 8: Circuits</vt:lpstr>
      <vt:lpstr>Level 9: Physics</vt:lpstr>
      <vt:lpstr>Layers of Abstraction</vt:lpstr>
      <vt:lpstr>Course focus</vt:lpstr>
      <vt:lpstr>Performance, Power, Cost</vt:lpstr>
      <vt:lpstr>Basic Design Tradeoffs</vt:lpstr>
      <vt:lpstr>Performance</vt:lpstr>
      <vt:lpstr>Increasing Performance</vt:lpstr>
      <vt:lpstr>Power</vt:lpstr>
      <vt:lpstr>Cost</vt:lpstr>
      <vt:lpstr>ISA and uArch</vt:lpstr>
      <vt:lpstr>ISA and uArch</vt:lpstr>
      <vt:lpstr>ISA and uArch</vt:lpstr>
      <vt:lpstr>Example: MIPS</vt:lpstr>
      <vt:lpstr>Data Formats</vt:lpstr>
      <vt:lpstr>Memory addressing </vt:lpstr>
      <vt:lpstr>Big and Little Endian</vt:lpstr>
      <vt:lpstr>Big and Little Endian</vt:lpstr>
      <vt:lpstr>Registers</vt:lpstr>
      <vt:lpstr>Operations</vt:lpstr>
      <vt:lpstr>Acknowledgements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218</cp:revision>
  <dcterms:created xsi:type="dcterms:W3CDTF">2011-10-24T08:13:52Z</dcterms:created>
  <dcterms:modified xsi:type="dcterms:W3CDTF">2015-10-08T20:37:09Z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